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3" r:id="rId2"/>
    <p:sldId id="258" r:id="rId3"/>
    <p:sldId id="266" r:id="rId4"/>
    <p:sldId id="265"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70DF6D-A492-618A-89DC-CFFF3BD23054}" name="Vicki Sennett" initials="VS" userId="4e7e733b2f3d2f2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E2745-B305-B05E-362A-289B921F5880}" v="1" dt="2023-08-18T13:48:04.109"/>
    <p1510:client id="{52B465B6-F205-1357-22C7-66355110A174}" v="7" dt="2023-09-26T10:05:25.918"/>
    <p1510:client id="{BD4749AE-90BC-44AC-B080-2283AFFC48E3}" v="551" dt="2023-05-19T10:15:37.140"/>
    <p1510:client id="{C67A89FD-A22E-74CD-F4E0-100F11794E34}" v="1" dt="2023-10-11T15:31:05.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E27220A3-C0B6-4C07-B116-9062A99B9A99}"/>
    <pc:docChg chg="modSld">
      <pc:chgData name="Guest User" userId="" providerId="Windows Live" clId="Web-{E27220A3-C0B6-4C07-B116-9062A99B9A99}" dt="2023-07-10T15:34:56.203" v="2"/>
      <pc:docMkLst>
        <pc:docMk/>
      </pc:docMkLst>
      <pc:sldChg chg="modNotes">
        <pc:chgData name="Guest User" userId="" providerId="Windows Live" clId="Web-{E27220A3-C0B6-4C07-B116-9062A99B9A99}" dt="2023-07-10T15:34:56.203" v="2"/>
        <pc:sldMkLst>
          <pc:docMk/>
          <pc:sldMk cId="3389329884" sldId="263"/>
        </pc:sldMkLst>
      </pc:sldChg>
    </pc:docChg>
  </pc:docChgLst>
  <pc:docChgLst>
    <pc:chgData name="Maheema Chanrai" userId="S::maheema@history.org.uk::a2cf1078-9c61-4f32-bf42-689b03e14545" providerId="AD" clId="Web-{36CE2745-B305-B05E-362A-289B921F5880}"/>
    <pc:docChg chg="">
      <pc:chgData name="Maheema Chanrai" userId="S::maheema@history.org.uk::a2cf1078-9c61-4f32-bf42-689b03e14545" providerId="AD" clId="Web-{36CE2745-B305-B05E-362A-289B921F5880}" dt="2023-08-18T13:48:04.109" v="0"/>
      <pc:docMkLst>
        <pc:docMk/>
      </pc:docMkLst>
      <pc:sldChg chg="delCm">
        <pc:chgData name="Maheema Chanrai" userId="S::maheema@history.org.uk::a2cf1078-9c61-4f32-bf42-689b03e14545" providerId="AD" clId="Web-{36CE2745-B305-B05E-362A-289B921F5880}" dt="2023-08-18T13:48:04.109" v="0"/>
        <pc:sldMkLst>
          <pc:docMk/>
          <pc:sldMk cId="3389329884" sldId="263"/>
        </pc:sldMkLst>
        <pc:extLst>
          <p:ext xmlns:p="http://schemas.openxmlformats.org/presentationml/2006/main" uri="{D6D511B9-2390-475A-947B-AFAB55BFBCF1}">
            <pc226:cmChg xmlns:pc226="http://schemas.microsoft.com/office/powerpoint/2022/06/main/command" chg="del">
              <pc226:chgData name="Maheema Chanrai" userId="S::maheema@history.org.uk::a2cf1078-9c61-4f32-bf42-689b03e14545" providerId="AD" clId="Web-{36CE2745-B305-B05E-362A-289B921F5880}" dt="2023-08-18T13:48:04.109" v="0"/>
              <pc2:cmMkLst xmlns:pc2="http://schemas.microsoft.com/office/powerpoint/2019/9/main/command">
                <pc:docMk/>
                <pc:sldMk cId="3389329884" sldId="263"/>
                <pc2:cmMk id="{6607DAB8-CBE7-4534-B075-2619C204ECAE}"/>
              </pc2:cmMkLst>
            </pc226:cmChg>
          </p:ext>
        </pc:extLst>
      </pc:sldChg>
    </pc:docChg>
  </pc:docChgLst>
  <pc:docChgLst>
    <pc:chgData name="hsnelson2@gmail.com" userId="S::hsnelson2_gmail.com#ext#@thehistoricalassociation.onmicrosoft.com::65bd2058-19bb-424b-97ae-6f756c5f4abc" providerId="AD" clId="Web-{52B465B6-F205-1357-22C7-66355110A174}"/>
    <pc:docChg chg="modSld">
      <pc:chgData name="hsnelson2@gmail.com" userId="S::hsnelson2_gmail.com#ext#@thehistoricalassociation.onmicrosoft.com::65bd2058-19bb-424b-97ae-6f756c5f4abc" providerId="AD" clId="Web-{52B465B6-F205-1357-22C7-66355110A174}" dt="2023-09-26T10:05:25.918" v="6"/>
      <pc:docMkLst>
        <pc:docMk/>
      </pc:docMkLst>
      <pc:sldChg chg="delSp modSp delAnim delCm">
        <pc:chgData name="hsnelson2@gmail.com" userId="S::hsnelson2_gmail.com#ext#@thehistoricalassociation.onmicrosoft.com::65bd2058-19bb-424b-97ae-6f756c5f4abc" providerId="AD" clId="Web-{52B465B6-F205-1357-22C7-66355110A174}" dt="2023-09-26T10:05:09.668" v="5" actId="1076"/>
        <pc:sldMkLst>
          <pc:docMk/>
          <pc:sldMk cId="3074039745" sldId="258"/>
        </pc:sldMkLst>
        <pc:spChg chg="mod">
          <ac:chgData name="hsnelson2@gmail.com" userId="S::hsnelson2_gmail.com#ext#@thehistoricalassociation.onmicrosoft.com::65bd2058-19bb-424b-97ae-6f756c5f4abc" providerId="AD" clId="Web-{52B465B6-F205-1357-22C7-66355110A174}" dt="2023-09-26T10:05:06.809" v="4" actId="1076"/>
          <ac:spMkLst>
            <pc:docMk/>
            <pc:sldMk cId="3074039745" sldId="258"/>
            <ac:spMk id="6" creationId="{B9194121-EF36-A50E-04C3-A0217BFA3229}"/>
          </ac:spMkLst>
        </pc:spChg>
        <pc:spChg chg="mod">
          <ac:chgData name="hsnelson2@gmail.com" userId="S::hsnelson2_gmail.com#ext#@thehistoricalassociation.onmicrosoft.com::65bd2058-19bb-424b-97ae-6f756c5f4abc" providerId="AD" clId="Web-{52B465B6-F205-1357-22C7-66355110A174}" dt="2023-09-26T10:05:02.152" v="3" actId="1076"/>
          <ac:spMkLst>
            <pc:docMk/>
            <pc:sldMk cId="3074039745" sldId="258"/>
            <ac:spMk id="16" creationId="{9182646F-A66E-5659-908C-51DC83000537}"/>
          </ac:spMkLst>
        </pc:spChg>
        <pc:spChg chg="del">
          <ac:chgData name="hsnelson2@gmail.com" userId="S::hsnelson2_gmail.com#ext#@thehistoricalassociation.onmicrosoft.com::65bd2058-19bb-424b-97ae-6f756c5f4abc" providerId="AD" clId="Web-{52B465B6-F205-1357-22C7-66355110A174}" dt="2023-09-26T10:04:37.152" v="1"/>
          <ac:spMkLst>
            <pc:docMk/>
            <pc:sldMk cId="3074039745" sldId="258"/>
            <ac:spMk id="17" creationId="{CD85A3ED-981B-9EF1-01DC-1FC27FF22A3A}"/>
          </ac:spMkLst>
        </pc:spChg>
        <pc:spChg chg="mod">
          <ac:chgData name="hsnelson2@gmail.com" userId="S::hsnelson2_gmail.com#ext#@thehistoricalassociation.onmicrosoft.com::65bd2058-19bb-424b-97ae-6f756c5f4abc" providerId="AD" clId="Web-{52B465B6-F205-1357-22C7-66355110A174}" dt="2023-09-26T10:05:09.668" v="5" actId="1076"/>
          <ac:spMkLst>
            <pc:docMk/>
            <pc:sldMk cId="3074039745" sldId="258"/>
            <ac:spMk id="18" creationId="{39390505-6DA5-8617-AE9C-91E3BB3966F7}"/>
          </ac:spMkLst>
        </pc:spChg>
        <pc:extLst>
          <p:ext xmlns:p="http://schemas.openxmlformats.org/presentationml/2006/main" uri="{D6D511B9-2390-475A-947B-AFAB55BFBCF1}">
            <pc226:cmChg xmlns:pc226="http://schemas.microsoft.com/office/powerpoint/2022/06/main/command" chg="del">
              <pc226:chgData name="hsnelson2@gmail.com" userId="S::hsnelson2_gmail.com#ext#@thehistoricalassociation.onmicrosoft.com::65bd2058-19bb-424b-97ae-6f756c5f4abc" providerId="AD" clId="Web-{52B465B6-F205-1357-22C7-66355110A174}" dt="2023-09-26T10:03:01.571" v="0"/>
              <pc2:cmMkLst xmlns:pc2="http://schemas.microsoft.com/office/powerpoint/2019/9/main/command">
                <pc:docMk/>
                <pc:sldMk cId="3074039745" sldId="258"/>
                <pc2:cmMk id="{73CE0071-B690-411F-8C37-82D0E5049170}"/>
              </pc2:cmMkLst>
            </pc226:cmChg>
            <pc226:cmChg xmlns:pc226="http://schemas.microsoft.com/office/powerpoint/2022/06/main/command" chg="del">
              <pc226:chgData name="hsnelson2@gmail.com" userId="S::hsnelson2_gmail.com#ext#@thehistoricalassociation.onmicrosoft.com::65bd2058-19bb-424b-97ae-6f756c5f4abc" providerId="AD" clId="Web-{52B465B6-F205-1357-22C7-66355110A174}" dt="2023-09-26T10:04:46.933" v="2"/>
              <pc2:cmMkLst xmlns:pc2="http://schemas.microsoft.com/office/powerpoint/2019/9/main/command">
                <pc:docMk/>
                <pc:sldMk cId="3074039745" sldId="258"/>
                <pc2:cmMk id="{32E3BFF5-06CB-4391-A3BA-7613B942C4C5}"/>
              </pc2:cmMkLst>
            </pc226:cmChg>
          </p:ext>
        </pc:extLst>
      </pc:sldChg>
      <pc:sldChg chg="delCm">
        <pc:chgData name="hsnelson2@gmail.com" userId="S::hsnelson2_gmail.com#ext#@thehistoricalassociation.onmicrosoft.com::65bd2058-19bb-424b-97ae-6f756c5f4abc" providerId="AD" clId="Web-{52B465B6-F205-1357-22C7-66355110A174}" dt="2023-09-26T10:05:25.918" v="6"/>
        <pc:sldMkLst>
          <pc:docMk/>
          <pc:sldMk cId="473838168" sldId="266"/>
        </pc:sldMkLst>
        <pc:extLst>
          <p:ext xmlns:p="http://schemas.openxmlformats.org/presentationml/2006/main" uri="{D6D511B9-2390-475A-947B-AFAB55BFBCF1}">
            <pc226:cmChg xmlns:pc226="http://schemas.microsoft.com/office/powerpoint/2022/06/main/command" chg="del">
              <pc226:chgData name="hsnelson2@gmail.com" userId="S::hsnelson2_gmail.com#ext#@thehistoricalassociation.onmicrosoft.com::65bd2058-19bb-424b-97ae-6f756c5f4abc" providerId="AD" clId="Web-{52B465B6-F205-1357-22C7-66355110A174}" dt="2023-09-26T10:05:25.918" v="6"/>
              <pc2:cmMkLst xmlns:pc2="http://schemas.microsoft.com/office/powerpoint/2019/9/main/command">
                <pc:docMk/>
                <pc:sldMk cId="473838168" sldId="266"/>
                <pc2:cmMk id="{A93B0653-F7AF-42AC-B4B4-AED684FFA862}"/>
              </pc2:cmMkLst>
            </pc226:cmChg>
          </p:ext>
        </pc:extLst>
      </pc:sldChg>
    </pc:docChg>
  </pc:docChgLst>
  <pc:docChgLst>
    <pc:chgData name="Vicki Sennett" userId="4e7e733b2f3d2f29" providerId="Windows Live" clId="Web-{BD4749AE-90BC-44AC-B080-2283AFFC48E3}"/>
    <pc:docChg chg="mod modSld">
      <pc:chgData name="Vicki Sennett" userId="4e7e733b2f3d2f29" providerId="Windows Live" clId="Web-{BD4749AE-90BC-44AC-B080-2283AFFC48E3}" dt="2023-05-19T10:15:37.140" v="264"/>
      <pc:docMkLst>
        <pc:docMk/>
      </pc:docMkLst>
      <pc:sldChg chg="modSp addCm modCm">
        <pc:chgData name="Vicki Sennett" userId="4e7e733b2f3d2f29" providerId="Windows Live" clId="Web-{BD4749AE-90BC-44AC-B080-2283AFFC48E3}" dt="2023-05-19T10:15:37.140" v="264"/>
        <pc:sldMkLst>
          <pc:docMk/>
          <pc:sldMk cId="3074039745" sldId="258"/>
        </pc:sldMkLst>
        <pc:spChg chg="mod">
          <ac:chgData name="Vicki Sennett" userId="4e7e733b2f3d2f29" providerId="Windows Live" clId="Web-{BD4749AE-90BC-44AC-B080-2283AFFC48E3}" dt="2023-05-19T10:14:20.763" v="256" actId="20577"/>
          <ac:spMkLst>
            <pc:docMk/>
            <pc:sldMk cId="3074039745" sldId="258"/>
            <ac:spMk id="6" creationId="{B9194121-EF36-A50E-04C3-A0217BFA3229}"/>
          </ac:spMkLst>
        </pc:spChg>
        <pc:spChg chg="mod">
          <ac:chgData name="Vicki Sennett" userId="4e7e733b2f3d2f29" providerId="Windows Live" clId="Web-{BD4749AE-90BC-44AC-B080-2283AFFC48E3}" dt="2023-05-19T10:12:10.307" v="225" actId="20577"/>
          <ac:spMkLst>
            <pc:docMk/>
            <pc:sldMk cId="3074039745" sldId="258"/>
            <ac:spMk id="7" creationId="{3E645F42-22B5-D3DA-AFCC-2A729D2B829C}"/>
          </ac:spMkLst>
        </pc:spChg>
        <pc:spChg chg="mod">
          <ac:chgData name="Vicki Sennett" userId="4e7e733b2f3d2f29" providerId="Windows Live" clId="Web-{BD4749AE-90BC-44AC-B080-2283AFFC48E3}" dt="2023-05-19T10:12:30.995" v="230" actId="20577"/>
          <ac:spMkLst>
            <pc:docMk/>
            <pc:sldMk cId="3074039745" sldId="258"/>
            <ac:spMk id="8" creationId="{36E2D4D3-1CEF-7909-43A1-8AA4147F749C}"/>
          </ac:spMkLst>
        </pc:spChg>
        <pc:spChg chg="mod">
          <ac:chgData name="Vicki Sennett" userId="4e7e733b2f3d2f29" providerId="Windows Live" clId="Web-{BD4749AE-90BC-44AC-B080-2283AFFC48E3}" dt="2023-05-19T10:14:37.498" v="262" actId="20577"/>
          <ac:spMkLst>
            <pc:docMk/>
            <pc:sldMk cId="3074039745" sldId="258"/>
            <ac:spMk id="9" creationId="{61BE8512-6042-D3D0-800C-9F21AD7D03C4}"/>
          </ac:spMkLst>
        </pc:spChg>
        <pc:spChg chg="mod">
          <ac:chgData name="Vicki Sennett" userId="4e7e733b2f3d2f29" providerId="Windows Live" clId="Web-{BD4749AE-90BC-44AC-B080-2283AFFC48E3}" dt="2023-05-19T10:09:18.179" v="173" actId="20577"/>
          <ac:spMkLst>
            <pc:docMk/>
            <pc:sldMk cId="3074039745" sldId="258"/>
            <ac:spMk id="10" creationId="{D6A83CD8-0179-916B-D6A8-7612C2174E90}"/>
          </ac:spMkLst>
        </pc:spChg>
        <pc:spChg chg="mod">
          <ac:chgData name="Vicki Sennett" userId="4e7e733b2f3d2f29" providerId="Windows Live" clId="Web-{BD4749AE-90BC-44AC-B080-2283AFFC48E3}" dt="2023-05-19T10:09:58.461" v="186" actId="20577"/>
          <ac:spMkLst>
            <pc:docMk/>
            <pc:sldMk cId="3074039745" sldId="258"/>
            <ac:spMk id="11" creationId="{5FA87C24-85D4-9DB9-CDA5-47E21A9937E9}"/>
          </ac:spMkLst>
        </pc:spChg>
        <pc:spChg chg="mod">
          <ac:chgData name="Vicki Sennett" userId="4e7e733b2f3d2f29" providerId="Windows Live" clId="Web-{BD4749AE-90BC-44AC-B080-2283AFFC48E3}" dt="2023-05-19T10:11:26.775" v="211" actId="20577"/>
          <ac:spMkLst>
            <pc:docMk/>
            <pc:sldMk cId="3074039745" sldId="258"/>
            <ac:spMk id="12" creationId="{AADA3570-4669-70FD-898D-EBB64A718E5D}"/>
          </ac:spMkLst>
        </pc:spChg>
        <pc:spChg chg="mod">
          <ac:chgData name="Vicki Sennett" userId="4e7e733b2f3d2f29" providerId="Windows Live" clId="Web-{BD4749AE-90BC-44AC-B080-2283AFFC48E3}" dt="2023-05-19T10:11:07.743" v="201" actId="20577"/>
          <ac:spMkLst>
            <pc:docMk/>
            <pc:sldMk cId="3074039745" sldId="258"/>
            <ac:spMk id="13" creationId="{B66F1BDF-BAB4-6FCA-E796-523FCA42D747}"/>
          </ac:spMkLst>
        </pc:spChg>
        <pc:spChg chg="mod">
          <ac:chgData name="Vicki Sennett" userId="4e7e733b2f3d2f29" providerId="Windows Live" clId="Web-{BD4749AE-90BC-44AC-B080-2283AFFC48E3}" dt="2023-05-19T10:12:51.621" v="237" actId="20577"/>
          <ac:spMkLst>
            <pc:docMk/>
            <pc:sldMk cId="3074039745" sldId="258"/>
            <ac:spMk id="14" creationId="{42AEDAFD-5BAD-A1D6-B34F-21C3D7B5AAED}"/>
          </ac:spMkLst>
        </pc:spChg>
        <pc:spChg chg="mod">
          <ac:chgData name="Vicki Sennett" userId="4e7e733b2f3d2f29" providerId="Windows Live" clId="Web-{BD4749AE-90BC-44AC-B080-2283AFFC48E3}" dt="2023-05-19T10:09:07.272" v="166" actId="20577"/>
          <ac:spMkLst>
            <pc:docMk/>
            <pc:sldMk cId="3074039745" sldId="258"/>
            <ac:spMk id="15" creationId="{18FFD0D7-A341-129F-2D4C-589E1820EF1F}"/>
          </ac:spMkLst>
        </pc:spChg>
        <pc:spChg chg="mod">
          <ac:chgData name="Vicki Sennett" userId="4e7e733b2f3d2f29" providerId="Windows Live" clId="Web-{BD4749AE-90BC-44AC-B080-2283AFFC48E3}" dt="2023-05-19T10:13:59.903" v="251" actId="20577"/>
          <ac:spMkLst>
            <pc:docMk/>
            <pc:sldMk cId="3074039745" sldId="258"/>
            <ac:spMk id="16" creationId="{9182646F-A66E-5659-908C-51DC83000537}"/>
          </ac:spMkLst>
        </pc:spChg>
        <pc:spChg chg="mod">
          <ac:chgData name="Vicki Sennett" userId="4e7e733b2f3d2f29" providerId="Windows Live" clId="Web-{BD4749AE-90BC-44AC-B080-2283AFFC48E3}" dt="2023-05-19T10:13:25.778" v="243" actId="20577"/>
          <ac:spMkLst>
            <pc:docMk/>
            <pc:sldMk cId="3074039745" sldId="258"/>
            <ac:spMk id="17" creationId="{CD85A3ED-981B-9EF1-01DC-1FC27FF22A3A}"/>
          </ac:spMkLst>
        </pc:spChg>
        <pc:spChg chg="mod">
          <ac:chgData name="Vicki Sennett" userId="4e7e733b2f3d2f29" providerId="Windows Live" clId="Web-{BD4749AE-90BC-44AC-B080-2283AFFC48E3}" dt="2023-05-19T10:13:05.715" v="239" actId="20577"/>
          <ac:spMkLst>
            <pc:docMk/>
            <pc:sldMk cId="3074039745" sldId="258"/>
            <ac:spMk id="18" creationId="{39390505-6DA5-8617-AE9C-91E3BB3966F7}"/>
          </ac:spMkLst>
        </pc:spChg>
        <pc:spChg chg="mod">
          <ac:chgData name="Vicki Sennett" userId="4e7e733b2f3d2f29" providerId="Windows Live" clId="Web-{BD4749AE-90BC-44AC-B080-2283AFFC48E3}" dt="2023-05-19T10:06:53.675" v="121" actId="20577"/>
          <ac:spMkLst>
            <pc:docMk/>
            <pc:sldMk cId="3074039745" sldId="258"/>
            <ac:spMk id="22" creationId="{588B9CC7-9C6D-B410-7CDE-D66BEC1E2324}"/>
          </ac:spMkLst>
        </pc:spChg>
        <pc:spChg chg="mod">
          <ac:chgData name="Vicki Sennett" userId="4e7e733b2f3d2f29" providerId="Windows Live" clId="Web-{BD4749AE-90BC-44AC-B080-2283AFFC48E3}" dt="2023-05-19T10:08:21.130" v="149" actId="20577"/>
          <ac:spMkLst>
            <pc:docMk/>
            <pc:sldMk cId="3074039745" sldId="258"/>
            <ac:spMk id="23" creationId="{4DE92EA7-8BF8-1AEA-2CFB-D37C94342EAF}"/>
          </ac:spMkLst>
        </pc:spChg>
        <pc:spChg chg="mod">
          <ac:chgData name="Vicki Sennett" userId="4e7e733b2f3d2f29" providerId="Windows Live" clId="Web-{BD4749AE-90BC-44AC-B080-2283AFFC48E3}" dt="2023-05-19T10:07:19.176" v="129" actId="20577"/>
          <ac:spMkLst>
            <pc:docMk/>
            <pc:sldMk cId="3074039745" sldId="258"/>
            <ac:spMk id="24" creationId="{1D09E4DA-FF99-EA6A-3C8C-3F92A14EE5DF}"/>
          </ac:spMkLst>
        </pc:spChg>
        <pc:spChg chg="mod">
          <ac:chgData name="Vicki Sennett" userId="4e7e733b2f3d2f29" providerId="Windows Live" clId="Web-{BD4749AE-90BC-44AC-B080-2283AFFC48E3}" dt="2023-05-19T10:07:41.770" v="140" actId="20577"/>
          <ac:spMkLst>
            <pc:docMk/>
            <pc:sldMk cId="3074039745" sldId="258"/>
            <ac:spMk id="25" creationId="{5E3A6D13-8E01-FDA2-D499-9C2FB47D4582}"/>
          </ac:spMkLst>
        </pc:spChg>
        <pc:spChg chg="mod">
          <ac:chgData name="Vicki Sennett" userId="4e7e733b2f3d2f29" providerId="Windows Live" clId="Web-{BD4749AE-90BC-44AC-B080-2283AFFC48E3}" dt="2023-05-19T10:07:58.036" v="142" actId="20577"/>
          <ac:spMkLst>
            <pc:docMk/>
            <pc:sldMk cId="3074039745" sldId="258"/>
            <ac:spMk id="26" creationId="{0696B40D-78E0-4F93-0D81-F1376799B0AB}"/>
          </ac:spMkLst>
        </pc:spChg>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BD4749AE-90BC-44AC-B080-2283AFFC48E3}" dt="2023-05-19T09:59:41.401" v="10"/>
              <pc2:cmMkLst xmlns:pc2="http://schemas.microsoft.com/office/powerpoint/2019/9/main/command">
                <pc:docMk/>
                <pc:sldMk cId="3074039745" sldId="258"/>
                <pc2:cmMk id="{73CE0071-B690-411F-8C37-82D0E5049170}"/>
              </pc2:cmMkLst>
            </pc226:cmChg>
            <pc226:cmChg xmlns:pc226="http://schemas.microsoft.com/office/powerpoint/2022/06/main/command" chg="add mod">
              <pc226:chgData name="Vicki Sennett" userId="4e7e733b2f3d2f29" providerId="Windows Live" clId="Web-{BD4749AE-90BC-44AC-B080-2283AFFC48E3}" dt="2023-05-19T10:15:37.140" v="264"/>
              <pc2:cmMkLst xmlns:pc2="http://schemas.microsoft.com/office/powerpoint/2019/9/main/command">
                <pc:docMk/>
                <pc:sldMk cId="3074039745" sldId="258"/>
                <pc2:cmMk id="{32E3BFF5-06CB-4391-A3BA-7613B942C4C5}"/>
              </pc2:cmMkLst>
            </pc226:cmChg>
          </p:ext>
        </pc:extLst>
      </pc:sldChg>
      <pc:sldChg chg="modSp addCm modCm modNotes">
        <pc:chgData name="Vicki Sennett" userId="4e7e733b2f3d2f29" providerId="Windows Live" clId="Web-{BD4749AE-90BC-44AC-B080-2283AFFC48E3}" dt="2023-05-19T10:09:38.476" v="180" actId="20577"/>
        <pc:sldMkLst>
          <pc:docMk/>
          <pc:sldMk cId="3389329884" sldId="263"/>
        </pc:sldMkLst>
        <pc:spChg chg="mod">
          <ac:chgData name="Vicki Sennett" userId="4e7e733b2f3d2f29" providerId="Windows Live" clId="Web-{BD4749AE-90BC-44AC-B080-2283AFFC48E3}" dt="2023-05-19T10:09:38.476" v="180" actId="20577"/>
          <ac:spMkLst>
            <pc:docMk/>
            <pc:sldMk cId="3389329884" sldId="263"/>
            <ac:spMk id="10" creationId="{D6A83CD8-0179-916B-D6A8-7612C2174E90}"/>
          </ac:spMkLst>
        </pc:spChg>
        <pc:spChg chg="mod">
          <ac:chgData name="Vicki Sennett" userId="4e7e733b2f3d2f29" providerId="Windows Live" clId="Web-{BD4749AE-90BC-44AC-B080-2283AFFC48E3}" dt="2023-05-19T10:05:28.877" v="97" actId="20577"/>
          <ac:spMkLst>
            <pc:docMk/>
            <pc:sldMk cId="3389329884" sldId="263"/>
            <ac:spMk id="11" creationId="{5FA87C24-85D4-9DB9-CDA5-47E21A9937E9}"/>
          </ac:spMkLst>
        </pc:spChg>
        <pc:spChg chg="mod">
          <ac:chgData name="Vicki Sennett" userId="4e7e733b2f3d2f29" providerId="Windows Live" clId="Web-{BD4749AE-90BC-44AC-B080-2283AFFC48E3}" dt="2023-05-19T10:04:15.125" v="73" actId="20577"/>
          <ac:spMkLst>
            <pc:docMk/>
            <pc:sldMk cId="3389329884" sldId="263"/>
            <ac:spMk id="15" creationId="{18FFD0D7-A341-129F-2D4C-589E1820EF1F}"/>
          </ac:spMkLst>
        </pc:spChg>
        <pc:spChg chg="mod">
          <ac:chgData name="Vicki Sennett" userId="4e7e733b2f3d2f29" providerId="Windows Live" clId="Web-{BD4749AE-90BC-44AC-B080-2283AFFC48E3}" dt="2023-05-19T10:01:06.293" v="20" actId="20577"/>
          <ac:spMkLst>
            <pc:docMk/>
            <pc:sldMk cId="3389329884" sldId="263"/>
            <ac:spMk id="19" creationId="{2F79B5E5-0095-1FA9-6EA1-D771B3A00EB1}"/>
          </ac:spMkLst>
        </pc:spChg>
        <pc:spChg chg="mod">
          <ac:chgData name="Vicki Sennett" userId="4e7e733b2f3d2f29" providerId="Windows Live" clId="Web-{BD4749AE-90BC-44AC-B080-2283AFFC48E3}" dt="2023-05-19T10:06:02.409" v="111" actId="20577"/>
          <ac:spMkLst>
            <pc:docMk/>
            <pc:sldMk cId="3389329884" sldId="263"/>
            <ac:spMk id="20" creationId="{39A704A2-B356-066C-86E1-04BA8B7B9619}"/>
          </ac:spMkLst>
        </pc:spChg>
        <pc:spChg chg="mod">
          <ac:chgData name="Vicki Sennett" userId="4e7e733b2f3d2f29" providerId="Windows Live" clId="Web-{BD4749AE-90BC-44AC-B080-2283AFFC48E3}" dt="2023-05-19T10:05:53.908" v="109" actId="20577"/>
          <ac:spMkLst>
            <pc:docMk/>
            <pc:sldMk cId="3389329884" sldId="263"/>
            <ac:spMk id="21" creationId="{BD044EAA-0C17-B2ED-EB5D-3434E32AA31F}"/>
          </ac:spMkLst>
        </pc:spChg>
        <pc:spChg chg="mod">
          <ac:chgData name="Vicki Sennett" userId="4e7e733b2f3d2f29" providerId="Windows Live" clId="Web-{BD4749AE-90BC-44AC-B080-2283AFFC48E3}" dt="2023-05-19T10:01:53.747" v="31" actId="20577"/>
          <ac:spMkLst>
            <pc:docMk/>
            <pc:sldMk cId="3389329884" sldId="263"/>
            <ac:spMk id="22" creationId="{588B9CC7-9C6D-B410-7CDE-D66BEC1E2324}"/>
          </ac:spMkLst>
        </pc:spChg>
        <pc:spChg chg="mod">
          <ac:chgData name="Vicki Sennett" userId="4e7e733b2f3d2f29" providerId="Windows Live" clId="Web-{BD4749AE-90BC-44AC-B080-2283AFFC48E3}" dt="2023-05-19T10:08:31.553" v="150" actId="20577"/>
          <ac:spMkLst>
            <pc:docMk/>
            <pc:sldMk cId="3389329884" sldId="263"/>
            <ac:spMk id="23" creationId="{4DE92EA7-8BF8-1AEA-2CFB-D37C94342EAF}"/>
          </ac:spMkLst>
        </pc:spChg>
        <pc:spChg chg="mod">
          <ac:chgData name="Vicki Sennett" userId="4e7e733b2f3d2f29" providerId="Windows Live" clId="Web-{BD4749AE-90BC-44AC-B080-2283AFFC48E3}" dt="2023-05-19T10:01:33.590" v="26" actId="20577"/>
          <ac:spMkLst>
            <pc:docMk/>
            <pc:sldMk cId="3389329884" sldId="263"/>
            <ac:spMk id="24" creationId="{1D09E4DA-FF99-EA6A-3C8C-3F92A14EE5DF}"/>
          </ac:spMkLst>
        </pc:spChg>
        <pc:spChg chg="mod">
          <ac:chgData name="Vicki Sennett" userId="4e7e733b2f3d2f29" providerId="Windows Live" clId="Web-{BD4749AE-90BC-44AC-B080-2283AFFC48E3}" dt="2023-05-19T10:02:50.998" v="47" actId="20577"/>
          <ac:spMkLst>
            <pc:docMk/>
            <pc:sldMk cId="3389329884" sldId="263"/>
            <ac:spMk id="25" creationId="{5E3A6D13-8E01-FDA2-D499-9C2FB47D4582}"/>
          </ac:spMkLst>
        </pc:spChg>
        <pc:spChg chg="mod">
          <ac:chgData name="Vicki Sennett" userId="4e7e733b2f3d2f29" providerId="Windows Live" clId="Web-{BD4749AE-90BC-44AC-B080-2283AFFC48E3}" dt="2023-05-19T10:00:43.667" v="15" actId="20577"/>
          <ac:spMkLst>
            <pc:docMk/>
            <pc:sldMk cId="3389329884" sldId="263"/>
            <ac:spMk id="26" creationId="{0696B40D-78E0-4F93-0D81-F1376799B0AB}"/>
          </ac:spMkLst>
        </pc:spChg>
        <pc:spChg chg="mod">
          <ac:chgData name="Vicki Sennett" userId="4e7e733b2f3d2f29" providerId="Windows Live" clId="Web-{BD4749AE-90BC-44AC-B080-2283AFFC48E3}" dt="2023-05-19T10:02:14.466" v="40" actId="20577"/>
          <ac:spMkLst>
            <pc:docMk/>
            <pc:sldMk cId="3389329884" sldId="263"/>
            <ac:spMk id="27" creationId="{D868A975-9717-04AA-98CF-10F0662E207D}"/>
          </ac:spMkLst>
        </pc:spChg>
        <pc:spChg chg="mod">
          <ac:chgData name="Vicki Sennett" userId="4e7e733b2f3d2f29" providerId="Windows Live" clId="Web-{BD4749AE-90BC-44AC-B080-2283AFFC48E3}" dt="2023-05-19T10:04:33.985" v="78" actId="20577"/>
          <ac:spMkLst>
            <pc:docMk/>
            <pc:sldMk cId="3389329884" sldId="263"/>
            <ac:spMk id="29" creationId="{6AAF9A25-1033-AE36-CC55-D9B6447E1A0E}"/>
          </ac:spMkLst>
        </pc:spChg>
        <pc:spChg chg="mod">
          <ac:chgData name="Vicki Sennett" userId="4e7e733b2f3d2f29" providerId="Windows Live" clId="Web-{BD4749AE-90BC-44AC-B080-2283AFFC48E3}" dt="2023-05-19T10:04:48.360" v="81" actId="20577"/>
          <ac:spMkLst>
            <pc:docMk/>
            <pc:sldMk cId="3389329884" sldId="263"/>
            <ac:spMk id="30" creationId="{28BE41C0-8D31-657F-5C12-7B048B035255}"/>
          </ac:spMkLst>
        </pc:spChg>
        <pc:spChg chg="mod">
          <ac:chgData name="Vicki Sennett" userId="4e7e733b2f3d2f29" providerId="Windows Live" clId="Web-{BD4749AE-90BC-44AC-B080-2283AFFC48E3}" dt="2023-05-19T10:04:19.688" v="74" actId="20577"/>
          <ac:spMkLst>
            <pc:docMk/>
            <pc:sldMk cId="3389329884" sldId="263"/>
            <ac:spMk id="31" creationId="{A1A90F2C-525E-D5A3-E142-705729BAD4BE}"/>
          </ac:spMkLst>
        </pc:spChg>
        <pc:spChg chg="mod">
          <ac:chgData name="Vicki Sennett" userId="4e7e733b2f3d2f29" providerId="Windows Live" clId="Web-{BD4749AE-90BC-44AC-B080-2283AFFC48E3}" dt="2023-05-19T10:06:14.565" v="113" actId="20577"/>
          <ac:spMkLst>
            <pc:docMk/>
            <pc:sldMk cId="3389329884" sldId="263"/>
            <ac:spMk id="62" creationId="{AE440037-D9D9-E144-8FB7-27B00014B7D0}"/>
          </ac:spMkLst>
        </pc:spChg>
        <pc:spChg chg="mod">
          <ac:chgData name="Vicki Sennett" userId="4e7e733b2f3d2f29" providerId="Windows Live" clId="Web-{BD4749AE-90BC-44AC-B080-2283AFFC48E3}" dt="2023-05-19T10:06:32.378" v="117" actId="20577"/>
          <ac:spMkLst>
            <pc:docMk/>
            <pc:sldMk cId="3389329884" sldId="263"/>
            <ac:spMk id="63" creationId="{2DF9730F-3F26-5008-93AD-C581D83873A4}"/>
          </ac:spMkLst>
        </pc:spChg>
        <pc:spChg chg="mod">
          <ac:chgData name="Vicki Sennett" userId="4e7e733b2f3d2f29" providerId="Windows Live" clId="Web-{BD4749AE-90BC-44AC-B080-2283AFFC48E3}" dt="2023-05-19T10:06:39.566" v="119" actId="20577"/>
          <ac:spMkLst>
            <pc:docMk/>
            <pc:sldMk cId="3389329884" sldId="263"/>
            <ac:spMk id="64" creationId="{44AF404D-5794-6853-8071-FDA759AD4D79}"/>
          </ac:spMkLst>
        </pc:spChg>
        <pc:cxnChg chg="mod">
          <ac:chgData name="Vicki Sennett" userId="4e7e733b2f3d2f29" providerId="Windows Live" clId="Web-{BD4749AE-90BC-44AC-B080-2283AFFC48E3}" dt="2023-05-19T10:01:39.637" v="27" actId="1076"/>
          <ac:cxnSpMkLst>
            <pc:docMk/>
            <pc:sldMk cId="3389329884" sldId="263"/>
            <ac:cxnSpMk id="38" creationId="{77E24C9B-8CDC-95F3-C058-A3EEC50364DE}"/>
          </ac:cxnSpMkLst>
        </pc:cxnChg>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BD4749AE-90BC-44AC-B080-2283AFFC48E3}" dt="2023-05-19T09:59:09.447" v="8"/>
              <pc2:cmMkLst xmlns:pc2="http://schemas.microsoft.com/office/powerpoint/2019/9/main/command">
                <pc:docMk/>
                <pc:sldMk cId="3389329884" sldId="263"/>
                <pc2:cmMk id="{6607DAB8-CBE7-4534-B075-2619C204ECAE}"/>
              </pc2:cmMkLst>
            </pc226:cmChg>
          </p:ext>
        </pc:extLst>
      </pc:sldChg>
      <pc:sldChg chg="modNotes">
        <pc:chgData name="Vicki Sennett" userId="4e7e733b2f3d2f29" providerId="Windows Live" clId="Web-{BD4749AE-90BC-44AC-B080-2283AFFC48E3}" dt="2023-05-19T09:57:03.506" v="5"/>
        <pc:sldMkLst>
          <pc:docMk/>
          <pc:sldMk cId="1577726370" sldId="264"/>
        </pc:sldMkLst>
      </pc:sldChg>
      <pc:sldChg chg="addCm modCm">
        <pc:chgData name="Vicki Sennett" userId="4e7e733b2f3d2f29" providerId="Windows Live" clId="Web-{BD4749AE-90BC-44AC-B080-2283AFFC48E3}" dt="2023-05-19T09:59:54.588" v="12"/>
        <pc:sldMkLst>
          <pc:docMk/>
          <pc:sldMk cId="473838168" sldId="266"/>
        </pc:sldMkLst>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BD4749AE-90BC-44AC-B080-2283AFFC48E3}" dt="2023-05-19T09:59:54.588" v="12"/>
              <pc2:cmMkLst xmlns:pc2="http://schemas.microsoft.com/office/powerpoint/2019/9/main/command">
                <pc:docMk/>
                <pc:sldMk cId="473838168" sldId="266"/>
                <pc2:cmMk id="{A93B0653-F7AF-42AC-B4B4-AED684FFA862}"/>
              </pc2:cmMkLst>
            </pc226:cmChg>
          </p:ext>
        </pc:extLst>
      </pc:sldChg>
    </pc:docChg>
  </pc:docChgLst>
  <pc:docChgLst>
    <pc:chgData name="Maheema Chanrai" userId="S::maheema@history.org.uk::a2cf1078-9c61-4f32-bf42-689b03e14545" providerId="AD" clId="Web-{C67A89FD-A22E-74CD-F4E0-100F11794E34}"/>
    <pc:docChg chg="modSld">
      <pc:chgData name="Maheema Chanrai" userId="S::maheema@history.org.uk::a2cf1078-9c61-4f32-bf42-689b03e14545" providerId="AD" clId="Web-{C67A89FD-A22E-74CD-F4E0-100F11794E34}" dt="2023-10-11T15:31:25.368" v="20"/>
      <pc:docMkLst>
        <pc:docMk/>
      </pc:docMkLst>
      <pc:sldChg chg="modNotes">
        <pc:chgData name="Maheema Chanrai" userId="S::maheema@history.org.uk::a2cf1078-9c61-4f32-bf42-689b03e14545" providerId="AD" clId="Web-{C67A89FD-A22E-74CD-F4E0-100F11794E34}" dt="2023-10-11T15:31:19.836" v="18"/>
        <pc:sldMkLst>
          <pc:docMk/>
          <pc:sldMk cId="3074039745" sldId="258"/>
        </pc:sldMkLst>
      </pc:sldChg>
      <pc:sldChg chg="modNotes">
        <pc:chgData name="Maheema Chanrai" userId="S::maheema@history.org.uk::a2cf1078-9c61-4f32-bf42-689b03e14545" providerId="AD" clId="Web-{C67A89FD-A22E-74CD-F4E0-100F11794E34}" dt="2023-10-11T15:31:25.368" v="20"/>
        <pc:sldMkLst>
          <pc:docMk/>
          <pc:sldMk cId="1880861726" sldId="265"/>
        </pc:sldMkLst>
      </pc:sldChg>
    </pc:docChg>
  </pc:docChgLst>
  <pc:docChgLst>
    <pc:chgData name="David Ingledew" userId="424bddd4-b3f2-48ce-9ee6-026582e6054b" providerId="ADAL" clId="{D4F2DF8E-6A19-4C11-BEC8-CE31E285C5B7}"/>
    <pc:docChg chg="delSld">
      <pc:chgData name="David Ingledew" userId="424bddd4-b3f2-48ce-9ee6-026582e6054b" providerId="ADAL" clId="{D4F2DF8E-6A19-4C11-BEC8-CE31E285C5B7}" dt="2022-08-30T07:14:35.238" v="3" actId="47"/>
      <pc:docMkLst>
        <pc:docMk/>
      </pc:docMkLst>
      <pc:sldChg chg="del">
        <pc:chgData name="David Ingledew" userId="424bddd4-b3f2-48ce-9ee6-026582e6054b" providerId="ADAL" clId="{D4F2DF8E-6A19-4C11-BEC8-CE31E285C5B7}" dt="2022-08-30T07:14:32.916" v="0" actId="47"/>
        <pc:sldMkLst>
          <pc:docMk/>
          <pc:sldMk cId="253765648" sldId="256"/>
        </pc:sldMkLst>
      </pc:sldChg>
      <pc:sldChg chg="del">
        <pc:chgData name="David Ingledew" userId="424bddd4-b3f2-48ce-9ee6-026582e6054b" providerId="ADAL" clId="{D4F2DF8E-6A19-4C11-BEC8-CE31E285C5B7}" dt="2022-08-30T07:14:33.635" v="1" actId="47"/>
        <pc:sldMkLst>
          <pc:docMk/>
          <pc:sldMk cId="2550837058" sldId="257"/>
        </pc:sldMkLst>
      </pc:sldChg>
      <pc:sldChg chg="del">
        <pc:chgData name="David Ingledew" userId="424bddd4-b3f2-48ce-9ee6-026582e6054b" providerId="ADAL" clId="{D4F2DF8E-6A19-4C11-BEC8-CE31E285C5B7}" dt="2022-08-30T07:14:35.238" v="3" actId="47"/>
        <pc:sldMkLst>
          <pc:docMk/>
          <pc:sldMk cId="178995428" sldId="267"/>
        </pc:sldMkLst>
      </pc:sldChg>
      <pc:sldChg chg="del">
        <pc:chgData name="David Ingledew" userId="424bddd4-b3f2-48ce-9ee6-026582e6054b" providerId="ADAL" clId="{D4F2DF8E-6A19-4C11-BEC8-CE31E285C5B7}" dt="2022-08-30T07:14:34.699" v="2" actId="47"/>
        <pc:sldMkLst>
          <pc:docMk/>
          <pc:sldMk cId="415880977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1D281-E843-4A8A-9ADB-17520FFB8CB8}" type="datetimeFigureOut">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689B3-69B3-4D95-A810-471DE3CB67FB}" type="slidenum">
              <a:t>‹#›</a:t>
            </a:fld>
            <a:endParaRPr lang="en-GB"/>
          </a:p>
        </p:txBody>
      </p:sp>
    </p:spTree>
    <p:extLst>
      <p:ext uri="{BB962C8B-B14F-4D97-AF65-F5344CB8AC3E}">
        <p14:creationId xmlns:p14="http://schemas.microsoft.com/office/powerpoint/2010/main" val="3877659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albani.co.uk/Med%20Web/medtown.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maheema.chanrai@history.org.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maheema.chanrai@history.org.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www.salbani.co.uk/Med%20Web/medtown.htm</a:t>
            </a:r>
            <a:r>
              <a:rPr lang="en-US" dirty="0"/>
              <a:t> </a:t>
            </a:r>
          </a:p>
        </p:txBody>
      </p:sp>
      <p:sp>
        <p:nvSpPr>
          <p:cNvPr id="4" name="Slide Number Placeholder 3"/>
          <p:cNvSpPr>
            <a:spLocks noGrp="1"/>
          </p:cNvSpPr>
          <p:nvPr>
            <p:ph type="sldNum" sz="quarter" idx="5"/>
          </p:nvPr>
        </p:nvSpPr>
        <p:spPr/>
        <p:txBody>
          <a:bodyPr/>
          <a:lstStyle/>
          <a:p>
            <a:fld id="{0BD689B3-69B3-4D95-A810-471DE3CB67FB}" type="slidenum">
              <a:t>1</a:t>
            </a:fld>
            <a:endParaRPr lang="en-GB"/>
          </a:p>
        </p:txBody>
      </p:sp>
    </p:spTree>
    <p:extLst>
      <p:ext uri="{BB962C8B-B14F-4D97-AF65-F5344CB8AC3E}">
        <p14:creationId xmlns:p14="http://schemas.microsoft.com/office/powerpoint/2010/main" val="19684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copyright unknown. Every effort has been made to trace all image copyright holders and permissions in these resources, although occasionally it has not been possible to identify them. Please contact Maheema </a:t>
            </a:r>
            <a:r>
              <a:rPr lang="en-US" dirty="0" err="1"/>
              <a:t>Chanrai</a:t>
            </a:r>
            <a:r>
              <a:rPr lang="en-US" dirty="0"/>
              <a:t> at </a:t>
            </a:r>
            <a:r>
              <a:rPr lang="en-US" dirty="0">
                <a:hlinkClick r:id="rId3"/>
              </a:rPr>
              <a:t>maheema.chanrai@history.org.uk</a:t>
            </a:r>
            <a:r>
              <a:rPr lang="en-US" dirty="0"/>
              <a:t> with any queries.</a:t>
            </a:r>
          </a:p>
        </p:txBody>
      </p:sp>
      <p:sp>
        <p:nvSpPr>
          <p:cNvPr id="4" name="Slide Number Placeholder 3"/>
          <p:cNvSpPr>
            <a:spLocks noGrp="1"/>
          </p:cNvSpPr>
          <p:nvPr>
            <p:ph type="sldNum" sz="quarter" idx="5"/>
          </p:nvPr>
        </p:nvSpPr>
        <p:spPr/>
        <p:txBody>
          <a:bodyPr/>
          <a:lstStyle/>
          <a:p>
            <a:fld id="{0BD689B3-69B3-4D95-A810-471DE3CB67FB}" type="slidenum">
              <a:rPr lang="en-GB"/>
              <a:t>2</a:t>
            </a:fld>
            <a:endParaRPr lang="en-GB"/>
          </a:p>
        </p:txBody>
      </p:sp>
    </p:spTree>
    <p:extLst>
      <p:ext uri="{BB962C8B-B14F-4D97-AF65-F5344CB8AC3E}">
        <p14:creationId xmlns:p14="http://schemas.microsoft.com/office/powerpoint/2010/main" val="396722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copyright unknown. Every effort has been made to trace all image copyright holders and permissions in these resources, although occasionally it has not been possible to identify them. Please contact Maheema </a:t>
            </a:r>
            <a:r>
              <a:rPr lang="en-US" dirty="0" err="1"/>
              <a:t>Chanrai</a:t>
            </a:r>
            <a:r>
              <a:rPr lang="en-US" dirty="0"/>
              <a:t> at </a:t>
            </a:r>
            <a:r>
              <a:rPr lang="en-US" dirty="0">
                <a:hlinkClick r:id="rId3"/>
              </a:rPr>
              <a:t>maheema.chanrai@history.org.uk</a:t>
            </a:r>
            <a:r>
              <a:rPr lang="en-US"/>
              <a:t> with any queries.</a:t>
            </a:r>
          </a:p>
        </p:txBody>
      </p:sp>
      <p:sp>
        <p:nvSpPr>
          <p:cNvPr id="4" name="Slide Number Placeholder 3"/>
          <p:cNvSpPr>
            <a:spLocks noGrp="1"/>
          </p:cNvSpPr>
          <p:nvPr>
            <p:ph type="sldNum" sz="quarter" idx="5"/>
          </p:nvPr>
        </p:nvSpPr>
        <p:spPr/>
        <p:txBody>
          <a:bodyPr/>
          <a:lstStyle/>
          <a:p>
            <a:fld id="{0BD689B3-69B3-4D95-A810-471DE3CB67FB}" type="slidenum">
              <a:rPr lang="en-GB"/>
              <a:t>4</a:t>
            </a:fld>
            <a:endParaRPr lang="en-GB"/>
          </a:p>
        </p:txBody>
      </p:sp>
    </p:spTree>
    <p:extLst>
      <p:ext uri="{BB962C8B-B14F-4D97-AF65-F5344CB8AC3E}">
        <p14:creationId xmlns:p14="http://schemas.microsoft.com/office/powerpoint/2010/main" val="299270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www.salbani.co.uk/Med%20Web/medtown.htm</a:t>
            </a:r>
          </a:p>
        </p:txBody>
      </p:sp>
      <p:sp>
        <p:nvSpPr>
          <p:cNvPr id="4" name="Slide Number Placeholder 3"/>
          <p:cNvSpPr>
            <a:spLocks noGrp="1"/>
          </p:cNvSpPr>
          <p:nvPr>
            <p:ph type="sldNum" sz="quarter" idx="5"/>
          </p:nvPr>
        </p:nvSpPr>
        <p:spPr/>
        <p:txBody>
          <a:bodyPr/>
          <a:lstStyle/>
          <a:p>
            <a:fld id="{0BD689B3-69B3-4D95-A810-471DE3CB67FB}" type="slidenum">
              <a:t>5</a:t>
            </a:fld>
            <a:endParaRPr lang="en-GB"/>
          </a:p>
        </p:txBody>
      </p:sp>
    </p:spTree>
    <p:extLst>
      <p:ext uri="{BB962C8B-B14F-4D97-AF65-F5344CB8AC3E}">
        <p14:creationId xmlns:p14="http://schemas.microsoft.com/office/powerpoint/2010/main" val="278553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A0ED-F9D5-A9DC-3337-6FFC34728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B7756F-4ECD-125C-9C45-AA4F90B24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064220-D68F-57E4-5E2D-EA6E00FDEAF8}"/>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5" name="Footer Placeholder 4">
            <a:extLst>
              <a:ext uri="{FF2B5EF4-FFF2-40B4-BE49-F238E27FC236}">
                <a16:creationId xmlns:a16="http://schemas.microsoft.com/office/drawing/2014/main" id="{4CAAEE8F-F31B-3332-2D58-C30571232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22672A-03AA-4464-E423-01C8F8B90029}"/>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365150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BABD-1357-80BA-853B-8D1B71FFAE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D7F7B5-E4A3-F247-2C4F-DD9B01AF5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56B5F5-5E9C-14CB-0E88-D45A4111356D}"/>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5" name="Footer Placeholder 4">
            <a:extLst>
              <a:ext uri="{FF2B5EF4-FFF2-40B4-BE49-F238E27FC236}">
                <a16:creationId xmlns:a16="http://schemas.microsoft.com/office/drawing/2014/main" id="{88D589DC-CCA3-25C8-F541-5B75D16FF1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811565-C4ED-DC05-773F-82393AECE6B8}"/>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349172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6C431-4917-F94F-57CE-D907C2A014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C9DA34-EFB1-E95A-8843-305EAE76C4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170082-17D4-0C61-31CD-CA90E475E037}"/>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5" name="Footer Placeholder 4">
            <a:extLst>
              <a:ext uri="{FF2B5EF4-FFF2-40B4-BE49-F238E27FC236}">
                <a16:creationId xmlns:a16="http://schemas.microsoft.com/office/drawing/2014/main" id="{A5A6330C-EB67-3753-8883-62C2689F88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66AD1-C00A-E1FE-A384-9C8324429687}"/>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74328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F832-7D3A-1A42-65BD-F80D601D2D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CAE575-78A6-624A-7B98-B8A330E45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43AFA-EA38-0FDD-5E0F-A9AD97611FD5}"/>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5" name="Footer Placeholder 4">
            <a:extLst>
              <a:ext uri="{FF2B5EF4-FFF2-40B4-BE49-F238E27FC236}">
                <a16:creationId xmlns:a16="http://schemas.microsoft.com/office/drawing/2014/main" id="{E5E1CDC8-362A-B3CF-6A21-E904A5621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8FA132-FC9F-65FD-9C6D-2EB429EE7671}"/>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323714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AD24-8537-9539-137E-19A84944EA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56BEEC-4CCD-1561-1819-101EB39CF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FEDB9-3A68-1B42-0A74-B430D793F3CD}"/>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5" name="Footer Placeholder 4">
            <a:extLst>
              <a:ext uri="{FF2B5EF4-FFF2-40B4-BE49-F238E27FC236}">
                <a16:creationId xmlns:a16="http://schemas.microsoft.com/office/drawing/2014/main" id="{51FB9209-7AD4-B523-60A2-21B2D0644C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EDC997-7D53-5615-DD1F-BE1ADD636341}"/>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205567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D6CC-3939-FC52-8E8F-BF645D88F5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66489C-FBF1-E664-A50C-6ADBC727A3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A13268-48A4-3854-38D6-6C7F80E334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3C472D-0993-05C7-1AEE-57CA2B63F0C6}"/>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6" name="Footer Placeholder 5">
            <a:extLst>
              <a:ext uri="{FF2B5EF4-FFF2-40B4-BE49-F238E27FC236}">
                <a16:creationId xmlns:a16="http://schemas.microsoft.com/office/drawing/2014/main" id="{B7369E10-A663-CE82-4BA7-3092F5555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73905F-AF8B-AAE0-C84E-118B7F380B5C}"/>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155822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42D7-2FFA-01FB-37DD-1F42EAB091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F237EA-E65C-761A-D99D-FDF5926F1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496E1-637F-1874-8CAD-B24187741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EE39C9-EEAC-F409-2AA0-34423EA75F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EBDE2-D9F5-1873-9AF4-0C2279D343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1706D9-FE01-5CA3-792A-E1000B1339E8}"/>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8" name="Footer Placeholder 7">
            <a:extLst>
              <a:ext uri="{FF2B5EF4-FFF2-40B4-BE49-F238E27FC236}">
                <a16:creationId xmlns:a16="http://schemas.microsoft.com/office/drawing/2014/main" id="{34617370-AF39-57D1-CC6A-59090A1F5B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171F68-ABCE-ACEC-15DF-B0F16A9FB01A}"/>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311090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E017C-23EA-42BC-5812-ECE26E3166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12C446-A9B7-D2DE-C64C-819E08FCD1A0}"/>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4" name="Footer Placeholder 3">
            <a:extLst>
              <a:ext uri="{FF2B5EF4-FFF2-40B4-BE49-F238E27FC236}">
                <a16:creationId xmlns:a16="http://schemas.microsoft.com/office/drawing/2014/main" id="{CAAFC571-FC67-700A-2F7C-80CE308752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86FD14-335B-D770-D845-06D81E784465}"/>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331442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D31B9-F73A-DEE2-2599-A8B96B0DA640}"/>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3" name="Footer Placeholder 2">
            <a:extLst>
              <a:ext uri="{FF2B5EF4-FFF2-40B4-BE49-F238E27FC236}">
                <a16:creationId xmlns:a16="http://schemas.microsoft.com/office/drawing/2014/main" id="{03A8FADF-4F49-3025-F1BD-E85BA60961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81D5AB-9BE4-99EA-A859-427904C5195C}"/>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69797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614E-82DD-EA5C-28DF-707B86674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2045C3-A2C0-6737-DB19-C4B4F0457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1697B3-F288-E2C2-A38E-D5B05892E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562EA-E439-D25F-25F7-FFE86B693BE2}"/>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6" name="Footer Placeholder 5">
            <a:extLst>
              <a:ext uri="{FF2B5EF4-FFF2-40B4-BE49-F238E27FC236}">
                <a16:creationId xmlns:a16="http://schemas.microsoft.com/office/drawing/2014/main" id="{C86C1A49-0C2B-FDBD-378C-D4F96EE8FC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0242E0-D091-20FE-276E-42F20C20A982}"/>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141767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A3CF-687B-60E0-FC27-8CF70D553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BF2E6D-E491-A4DA-9DC0-CDED765C1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D56C7B-A80E-715A-A406-10281F75A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3AB27-4C1B-FB39-85C5-5F3965C929B1}"/>
              </a:ext>
            </a:extLst>
          </p:cNvPr>
          <p:cNvSpPr>
            <a:spLocks noGrp="1"/>
          </p:cNvSpPr>
          <p:nvPr>
            <p:ph type="dt" sz="half" idx="10"/>
          </p:nvPr>
        </p:nvSpPr>
        <p:spPr/>
        <p:txBody>
          <a:bodyPr/>
          <a:lstStyle/>
          <a:p>
            <a:fld id="{65ECF267-22C0-40D4-9BAE-40FB5931B8FB}" type="datetimeFigureOut">
              <a:rPr lang="en-GB" smtClean="0"/>
              <a:t>11/10/2023</a:t>
            </a:fld>
            <a:endParaRPr lang="en-GB"/>
          </a:p>
        </p:txBody>
      </p:sp>
      <p:sp>
        <p:nvSpPr>
          <p:cNvPr id="6" name="Footer Placeholder 5">
            <a:extLst>
              <a:ext uri="{FF2B5EF4-FFF2-40B4-BE49-F238E27FC236}">
                <a16:creationId xmlns:a16="http://schemas.microsoft.com/office/drawing/2014/main" id="{5552CCD0-CB8E-3CC5-0006-7D2BFFD9D3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DC91B6-94B4-CE53-B9DA-913BC2F41F96}"/>
              </a:ext>
            </a:extLst>
          </p:cNvPr>
          <p:cNvSpPr>
            <a:spLocks noGrp="1"/>
          </p:cNvSpPr>
          <p:nvPr>
            <p:ph type="sldNum" sz="quarter" idx="12"/>
          </p:nvPr>
        </p:nvSpPr>
        <p:spPr/>
        <p:txBody>
          <a:bodyPr/>
          <a:lstStyle/>
          <a:p>
            <a:fld id="{CA477295-E8B1-428B-A103-4B4AAB009076}" type="slidenum">
              <a:rPr lang="en-GB" smtClean="0"/>
              <a:t>‹#›</a:t>
            </a:fld>
            <a:endParaRPr lang="en-GB"/>
          </a:p>
        </p:txBody>
      </p:sp>
    </p:spTree>
    <p:extLst>
      <p:ext uri="{BB962C8B-B14F-4D97-AF65-F5344CB8AC3E}">
        <p14:creationId xmlns:p14="http://schemas.microsoft.com/office/powerpoint/2010/main" val="1293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872ED9-A9AC-3CCE-5395-9AD5629D1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57E6B6-DDF0-2FC0-432A-D5AE09BB7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F149D1-604A-FC37-1A36-3D19CBA7F8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CF267-22C0-40D4-9BAE-40FB5931B8FB}" type="datetimeFigureOut">
              <a:rPr lang="en-GB" smtClean="0"/>
              <a:t>11/10/2023</a:t>
            </a:fld>
            <a:endParaRPr lang="en-GB"/>
          </a:p>
        </p:txBody>
      </p:sp>
      <p:sp>
        <p:nvSpPr>
          <p:cNvPr id="5" name="Footer Placeholder 4">
            <a:extLst>
              <a:ext uri="{FF2B5EF4-FFF2-40B4-BE49-F238E27FC236}">
                <a16:creationId xmlns:a16="http://schemas.microsoft.com/office/drawing/2014/main" id="{82421CA1-7EE8-58E1-866D-8BF7E5262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EAF2BC-8C22-71B8-4880-9C6A5AE36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77295-E8B1-428B-A103-4B4AAB009076}" type="slidenum">
              <a:rPr lang="en-GB" smtClean="0"/>
              <a:t>‹#›</a:t>
            </a:fld>
            <a:endParaRPr lang="en-GB"/>
          </a:p>
        </p:txBody>
      </p:sp>
    </p:spTree>
    <p:extLst>
      <p:ext uri="{BB962C8B-B14F-4D97-AF65-F5344CB8AC3E}">
        <p14:creationId xmlns:p14="http://schemas.microsoft.com/office/powerpoint/2010/main" val="2343780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6A83CD8-0179-916B-D6A8-7612C2174E90}"/>
              </a:ext>
            </a:extLst>
          </p:cNvPr>
          <p:cNvSpPr txBox="1"/>
          <p:nvPr/>
        </p:nvSpPr>
        <p:spPr>
          <a:xfrm>
            <a:off x="7535596" y="3387544"/>
            <a:ext cx="1597890" cy="711930"/>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12</a:t>
            </a:r>
            <a:r>
              <a:rPr kumimoji="0" lang="en-GB" sz="800" b="0" i="0" u="none" strike="noStrike" kern="1200" cap="none" spc="0" normalizeH="0" baseline="0" noProof="0" dirty="0">
                <a:ln>
                  <a:noFill/>
                </a:ln>
                <a:effectLst/>
                <a:uLnTx/>
                <a:uFillTx/>
                <a:latin typeface="Calibri" panose="020F0502020204030204"/>
                <a:ea typeface="+mn-ea"/>
                <a:cs typeface="+mn-cs"/>
              </a:rPr>
              <a:t> June 1381: Townspeople present </a:t>
            </a:r>
            <a:r>
              <a:rPr lang="en-GB" sz="800" dirty="0">
                <a:latin typeface="Calibri" panose="020F0502020204030204"/>
              </a:rPr>
              <a:t>their demands</a:t>
            </a:r>
            <a:r>
              <a:rPr kumimoji="0" lang="en-GB" sz="800" b="0" i="0" u="none" strike="noStrike" kern="1200" cap="none" spc="0" normalizeH="0" baseline="0" noProof="0" dirty="0">
                <a:ln>
                  <a:noFill/>
                </a:ln>
                <a:effectLst/>
                <a:uLnTx/>
                <a:uFillTx/>
                <a:latin typeface="Calibri" panose="020F0502020204030204"/>
                <a:ea typeface="+mn-ea"/>
                <a:cs typeface="+mn-cs"/>
              </a:rPr>
              <a:t> to Thomas de la Mare, Abbot of St Albans Abbey</a:t>
            </a:r>
            <a:r>
              <a:rPr lang="en-GB" sz="800" dirty="0">
                <a:latin typeface="Calibri" panose="020F0502020204030204"/>
              </a:rPr>
              <a:t>, </a:t>
            </a:r>
            <a:r>
              <a:rPr kumimoji="0" lang="en-GB" sz="800" b="0" i="0" u="none" strike="noStrike" kern="1200" cap="none" spc="0" normalizeH="0" baseline="0" noProof="0" dirty="0">
                <a:ln>
                  <a:noFill/>
                </a:ln>
                <a:effectLst/>
                <a:uLnTx/>
                <a:uFillTx/>
                <a:latin typeface="Calibri" panose="020F0502020204030204"/>
                <a:ea typeface="+mn-ea"/>
                <a:cs typeface="+mn-cs"/>
              </a:rPr>
              <a:t>for the town to be free of the Abbey’s control.</a:t>
            </a:r>
          </a:p>
        </p:txBody>
      </p:sp>
      <p:sp>
        <p:nvSpPr>
          <p:cNvPr id="11" name="TextBox 10">
            <a:extLst>
              <a:ext uri="{FF2B5EF4-FFF2-40B4-BE49-F238E27FC236}">
                <a16:creationId xmlns:a16="http://schemas.microsoft.com/office/drawing/2014/main" id="{5FA87C24-85D4-9DB9-CDA5-47E21A9937E9}"/>
              </a:ext>
            </a:extLst>
          </p:cNvPr>
          <p:cNvSpPr txBox="1"/>
          <p:nvPr/>
        </p:nvSpPr>
        <p:spPr>
          <a:xfrm>
            <a:off x="7502556" y="4266669"/>
            <a:ext cx="2293988" cy="954107"/>
          </a:xfrm>
          <a:prstGeom prst="rect">
            <a:avLst/>
          </a:prstGeom>
          <a:noFill/>
          <a:ln w="31750">
            <a:solidFill>
              <a:schemeClr val="tx1"/>
            </a:solidFill>
          </a:ln>
        </p:spPr>
        <p:txBody>
          <a:bodyPr wrap="square" lIns="91440" tIns="45720" rIns="91440" bIns="45720" rtlCol="0" anchor="t">
            <a:spAutoFit/>
          </a:bodyPr>
          <a:lstStyle/>
          <a:p>
            <a:pPr>
              <a:defRPr/>
            </a:pPr>
            <a:r>
              <a:rPr lang="en-GB" sz="800" dirty="0"/>
              <a:t>14 June 1381: In the early hours of the morning, messengers arrive in St Albans asking for support for the Revolt. William </a:t>
            </a:r>
            <a:r>
              <a:rPr lang="en-GB" sz="800" dirty="0" err="1"/>
              <a:t>Grindecobbe</a:t>
            </a:r>
            <a:r>
              <a:rPr lang="en-GB" sz="800" dirty="0"/>
              <a:t> and a group of townspeople head to London. Some monks flee the Abbey in fear of their lives. The Abbot remains and sends monks to London to report on events. </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Map&#10;&#10;Description automatically generated">
            <a:extLst>
              <a:ext uri="{FF2B5EF4-FFF2-40B4-BE49-F238E27FC236}">
                <a16:creationId xmlns:a16="http://schemas.microsoft.com/office/drawing/2014/main" id="{AC97FA46-A49A-2AAB-99AD-ACBE89727971}"/>
              </a:ext>
            </a:extLst>
          </p:cNvPr>
          <p:cNvPicPr>
            <a:picLocks noChangeAspect="1"/>
          </p:cNvPicPr>
          <p:nvPr/>
        </p:nvPicPr>
        <p:blipFill rotWithShape="1">
          <a:blip r:embed="rId3">
            <a:extLst>
              <a:ext uri="{28A0092B-C50C-407E-A947-70E740481C1C}">
                <a14:useLocalDpi xmlns:a14="http://schemas.microsoft.com/office/drawing/2010/main" val="0"/>
              </a:ext>
            </a:extLst>
          </a:blip>
          <a:srcRect b="4782"/>
          <a:stretch/>
        </p:blipFill>
        <p:spPr>
          <a:xfrm>
            <a:off x="3425933" y="1194786"/>
            <a:ext cx="3776918" cy="4148309"/>
          </a:xfrm>
          <a:prstGeom prst="rect">
            <a:avLst/>
          </a:prstGeom>
        </p:spPr>
      </p:pic>
      <p:sp>
        <p:nvSpPr>
          <p:cNvPr id="15" name="TextBox 14">
            <a:extLst>
              <a:ext uri="{FF2B5EF4-FFF2-40B4-BE49-F238E27FC236}">
                <a16:creationId xmlns:a16="http://schemas.microsoft.com/office/drawing/2014/main" id="{18FFD0D7-A341-129F-2D4C-589E1820EF1F}"/>
              </a:ext>
            </a:extLst>
          </p:cNvPr>
          <p:cNvSpPr txBox="1"/>
          <p:nvPr/>
        </p:nvSpPr>
        <p:spPr>
          <a:xfrm>
            <a:off x="5758091" y="5504291"/>
            <a:ext cx="1935799" cy="954107"/>
          </a:xfrm>
          <a:prstGeom prst="rect">
            <a:avLst/>
          </a:prstGeom>
          <a:noFill/>
          <a:ln w="31750">
            <a:solidFill>
              <a:schemeClr val="tx1"/>
            </a:solidFill>
          </a:ln>
        </p:spPr>
        <p:txBody>
          <a:bodyPr wrap="square" lIns="91440" tIns="45720" rIns="91440" bIns="45720" rtlCol="0" anchor="t">
            <a:spAutoFit/>
          </a:bodyPr>
          <a:lstStyle/>
          <a:p>
            <a:pPr>
              <a:defRPr/>
            </a:pPr>
            <a:r>
              <a:rPr lang="en-GB" sz="800" dirty="0"/>
              <a:t>15 June 1381: Returning back from Smithfield late the night before, </a:t>
            </a:r>
            <a:r>
              <a:rPr lang="en-GB" sz="800" dirty="0" err="1"/>
              <a:t>Grindecobbe</a:t>
            </a:r>
            <a:r>
              <a:rPr lang="en-GB" sz="800" dirty="0"/>
              <a:t> and the St Albans rebels tear down hedges and fences with which monks had enclosed fields, displaying rabbits on their spears as a symbolic gesture.</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F79B5E5-0095-1FA9-6EA1-D771B3A00EB1}"/>
              </a:ext>
            </a:extLst>
          </p:cNvPr>
          <p:cNvSpPr txBox="1"/>
          <p:nvPr/>
        </p:nvSpPr>
        <p:spPr>
          <a:xfrm>
            <a:off x="479420" y="1495575"/>
            <a:ext cx="2539024" cy="584775"/>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17–29 </a:t>
            </a:r>
            <a:r>
              <a:rPr kumimoji="0" lang="en-GB" sz="800" b="0" i="0" u="none" strike="noStrike" kern="1200" cap="none" spc="0" normalizeH="0" baseline="0" noProof="0" dirty="0">
                <a:ln>
                  <a:noFill/>
                </a:ln>
                <a:effectLst/>
                <a:uLnTx/>
                <a:uFillTx/>
                <a:latin typeface="Calibri" panose="020F0502020204030204"/>
                <a:ea typeface="+mn-ea"/>
                <a:cs typeface="+mn-cs"/>
              </a:rPr>
              <a:t>June 1381: There is an uneasy truce between the townspeople and the Abbey in St Albans, but throughout the </a:t>
            </a:r>
            <a:r>
              <a:rPr lang="en-GB" sz="800" dirty="0">
                <a:latin typeface="Calibri" panose="020F0502020204030204"/>
              </a:rPr>
              <a:t>Revolt</a:t>
            </a:r>
            <a:r>
              <a:rPr kumimoji="0" lang="en-GB" sz="800" b="0" i="0" u="none" strike="noStrike" kern="1200" cap="none" spc="0" normalizeH="0" baseline="0" noProof="0" dirty="0">
                <a:ln>
                  <a:noFill/>
                </a:ln>
                <a:effectLst/>
                <a:uLnTx/>
                <a:uFillTx/>
                <a:latin typeface="Calibri" panose="020F0502020204030204"/>
                <a:ea typeface="+mn-ea"/>
                <a:cs typeface="+mn-cs"/>
              </a:rPr>
              <a:t> no one is killed or injured except for the executed prisoner John Baron.</a:t>
            </a:r>
            <a:r>
              <a:rPr lang="en-GB" sz="800" dirty="0">
                <a:latin typeface="Calibri" panose="020F0502020204030204"/>
              </a:rPr>
              <a:t> </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9A704A2-B356-066C-86E1-04BA8B7B9619}"/>
              </a:ext>
            </a:extLst>
          </p:cNvPr>
          <p:cNvSpPr txBox="1"/>
          <p:nvPr/>
        </p:nvSpPr>
        <p:spPr>
          <a:xfrm>
            <a:off x="8569906" y="6099421"/>
            <a:ext cx="2594007" cy="584775"/>
          </a:xfrm>
          <a:prstGeom prst="rect">
            <a:avLst/>
          </a:prstGeom>
          <a:noFill/>
          <a:ln w="317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libri" panose="020F0502020204030204"/>
              </a:rPr>
              <a:t>14</a:t>
            </a:r>
            <a:r>
              <a:rPr kumimoji="0" lang="en-GB" sz="800" b="0" i="0" u="none" strike="noStrike" kern="1200" cap="none" spc="0" normalizeH="0" baseline="0" noProof="0" dirty="0">
                <a:ln>
                  <a:noFill/>
                </a:ln>
                <a:effectLst/>
                <a:uLnTx/>
                <a:uFillTx/>
                <a:latin typeface="Calibri" panose="020F0502020204030204"/>
                <a:ea typeface="+mn-ea"/>
                <a:cs typeface="+mn-cs"/>
              </a:rPr>
              <a:t> June 1381: William </a:t>
            </a:r>
            <a:r>
              <a:rPr kumimoji="0" lang="en-GB" sz="800" b="0" i="0" u="none" strike="noStrike" kern="1200" cap="none" spc="0" normalizeH="0" baseline="0" noProof="0" dirty="0" err="1">
                <a:ln>
                  <a:noFill/>
                </a:ln>
                <a:effectLst/>
                <a:uLnTx/>
                <a:uFillTx/>
                <a:latin typeface="Calibri" panose="020F0502020204030204"/>
                <a:ea typeface="+mn-ea"/>
                <a:cs typeface="+mn-cs"/>
              </a:rPr>
              <a:t>Grindecobbe</a:t>
            </a:r>
            <a:r>
              <a:rPr kumimoji="0" lang="en-GB" sz="800" b="0" i="0" u="none" strike="noStrike" kern="1200" cap="none" spc="0" normalizeH="0" baseline="0" noProof="0" dirty="0">
                <a:ln>
                  <a:noFill/>
                </a:ln>
                <a:effectLst/>
                <a:uLnTx/>
                <a:uFillTx/>
                <a:latin typeface="Calibri" panose="020F0502020204030204"/>
                <a:ea typeface="+mn-ea"/>
                <a:cs typeface="+mn-cs"/>
              </a:rPr>
              <a:t> and his group are present at the Mile End meeting, departing soon afterwards</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leaving Richard Wallingford to obtain charters of freedom for the townspeople.</a:t>
            </a:r>
          </a:p>
        </p:txBody>
      </p:sp>
      <p:sp>
        <p:nvSpPr>
          <p:cNvPr id="21" name="TextBox 20">
            <a:extLst>
              <a:ext uri="{FF2B5EF4-FFF2-40B4-BE49-F238E27FC236}">
                <a16:creationId xmlns:a16="http://schemas.microsoft.com/office/drawing/2014/main" id="{BD044EAA-0C17-B2ED-EB5D-3434E32AA31F}"/>
              </a:ext>
            </a:extLst>
          </p:cNvPr>
          <p:cNvSpPr txBox="1"/>
          <p:nvPr/>
        </p:nvSpPr>
        <p:spPr>
          <a:xfrm>
            <a:off x="8063937" y="5255280"/>
            <a:ext cx="2449282" cy="707886"/>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14 </a:t>
            </a:r>
            <a:r>
              <a:rPr kumimoji="0" lang="en-GB" sz="800" b="0" i="0" u="none" strike="noStrike" kern="1200" cap="none" spc="0" normalizeH="0" baseline="0" noProof="0" dirty="0">
                <a:ln>
                  <a:noFill/>
                </a:ln>
                <a:effectLst/>
                <a:uLnTx/>
                <a:uFillTx/>
                <a:latin typeface="Calibri" panose="020F0502020204030204"/>
                <a:ea typeface="+mn-ea"/>
                <a:cs typeface="+mn-cs"/>
              </a:rPr>
              <a:t>June 1381:</a:t>
            </a:r>
            <a:r>
              <a:rPr lang="en-GB" sz="800" dirty="0">
                <a:latin typeface="Calibri" panose="020F0502020204030204"/>
              </a:rPr>
              <a:t> </a:t>
            </a:r>
            <a:r>
              <a:rPr kumimoji="0" lang="en-GB" sz="800" b="0" i="0" u="none" strike="noStrike" kern="1200" cap="none" spc="0" normalizeH="0" baseline="0" noProof="0" dirty="0">
                <a:ln>
                  <a:noFill/>
                </a:ln>
                <a:effectLst/>
                <a:uLnTx/>
                <a:uFillTx/>
                <a:latin typeface="Calibri" panose="020F0502020204030204"/>
                <a:ea typeface="+mn-ea"/>
                <a:cs typeface="+mn-cs"/>
              </a:rPr>
              <a:t>William </a:t>
            </a:r>
            <a:r>
              <a:rPr kumimoji="0" lang="en-GB" sz="800" b="0" i="0" u="none" strike="noStrike" kern="1200" cap="none" spc="0" normalizeH="0" baseline="0" noProof="0" dirty="0" err="1">
                <a:ln>
                  <a:noFill/>
                </a:ln>
                <a:effectLst/>
                <a:uLnTx/>
                <a:uFillTx/>
                <a:latin typeface="Calibri" panose="020F0502020204030204"/>
                <a:ea typeface="+mn-ea"/>
                <a:cs typeface="+mn-cs"/>
              </a:rPr>
              <a:t>Grindecobbe</a:t>
            </a:r>
            <a:r>
              <a:rPr kumimoji="0" lang="en-GB" sz="800" b="0" i="0" u="none" strike="noStrike" kern="1200" cap="none" spc="0" normalizeH="0" baseline="0" noProof="0" dirty="0">
                <a:ln>
                  <a:noFill/>
                </a:ln>
                <a:effectLst/>
                <a:uLnTx/>
                <a:uFillTx/>
                <a:latin typeface="Calibri" panose="020F0502020204030204"/>
                <a:ea typeface="+mn-ea"/>
                <a:cs typeface="+mn-cs"/>
              </a:rPr>
              <a:t> and </a:t>
            </a:r>
            <a:r>
              <a:rPr lang="en-GB" sz="800" dirty="0">
                <a:latin typeface="Calibri" panose="020F0502020204030204"/>
              </a:rPr>
              <a:t>a group</a:t>
            </a:r>
            <a:r>
              <a:rPr kumimoji="0" lang="en-GB" sz="800" b="0" i="0" u="none" strike="noStrike" kern="1200" cap="none" spc="0" normalizeH="0" baseline="0" noProof="0" dirty="0">
                <a:ln>
                  <a:noFill/>
                </a:ln>
                <a:effectLst/>
                <a:uLnTx/>
                <a:uFillTx/>
                <a:latin typeface="Calibri" panose="020F0502020204030204"/>
                <a:ea typeface="+mn-ea"/>
                <a:cs typeface="+mn-cs"/>
              </a:rPr>
              <a:t> of St Albans rebels on </a:t>
            </a:r>
            <a:r>
              <a:rPr lang="en-GB" sz="800" dirty="0">
                <a:latin typeface="Calibri" panose="020F0502020204030204"/>
              </a:rPr>
              <a:t>the </a:t>
            </a:r>
            <a:r>
              <a:rPr kumimoji="0" lang="en-GB" sz="800" b="0" i="0" u="none" strike="noStrike" kern="1200" cap="none" spc="0" normalizeH="0" baseline="0" noProof="0" dirty="0">
                <a:ln>
                  <a:noFill/>
                </a:ln>
                <a:effectLst/>
                <a:uLnTx/>
                <a:uFillTx/>
                <a:latin typeface="Calibri" panose="020F0502020204030204"/>
                <a:ea typeface="+mn-ea"/>
                <a:cs typeface="+mn-cs"/>
              </a:rPr>
              <a:t>way to London witness Jack Straw and Essex rebels, supported by Londoners, burn down Sir Robert Hale’s </a:t>
            </a:r>
            <a:r>
              <a:rPr lang="en-GB" sz="800" dirty="0">
                <a:latin typeface="Calibri" panose="020F0502020204030204"/>
              </a:rPr>
              <a:t>manor</a:t>
            </a:r>
            <a:r>
              <a:rPr kumimoji="0" lang="en-GB" sz="800" b="0" i="0" u="none" strike="noStrike" kern="1200" cap="none" spc="0" normalizeH="0" baseline="0" noProof="0" dirty="0">
                <a:ln>
                  <a:noFill/>
                </a:ln>
                <a:effectLst/>
                <a:uLnTx/>
                <a:uFillTx/>
                <a:latin typeface="Calibri" panose="020F0502020204030204"/>
                <a:ea typeface="+mn-ea"/>
                <a:cs typeface="+mn-cs"/>
              </a:rPr>
              <a:t> house at Highbury, </a:t>
            </a:r>
            <a:r>
              <a:rPr lang="en-GB" sz="800" dirty="0">
                <a:latin typeface="Calibri" panose="020F0502020204030204"/>
              </a:rPr>
              <a:t>North</a:t>
            </a:r>
            <a:r>
              <a:rPr kumimoji="0" lang="en-GB" sz="800" b="0" i="0" u="none" strike="noStrike" kern="1200" cap="none" spc="0" normalizeH="0" baseline="0" noProof="0" dirty="0">
                <a:ln>
                  <a:noFill/>
                </a:ln>
                <a:effectLst/>
                <a:uLnTx/>
                <a:uFillTx/>
                <a:latin typeface="Calibri" panose="020F0502020204030204"/>
                <a:ea typeface="+mn-ea"/>
                <a:cs typeface="+mn-cs"/>
              </a:rPr>
              <a:t> London.</a:t>
            </a:r>
          </a:p>
        </p:txBody>
      </p:sp>
      <p:sp>
        <p:nvSpPr>
          <p:cNvPr id="22" name="TextBox 21">
            <a:extLst>
              <a:ext uri="{FF2B5EF4-FFF2-40B4-BE49-F238E27FC236}">
                <a16:creationId xmlns:a16="http://schemas.microsoft.com/office/drawing/2014/main" id="{588B9CC7-9C6D-B410-7CDE-D66BEC1E2324}"/>
              </a:ext>
            </a:extLst>
          </p:cNvPr>
          <p:cNvSpPr txBox="1"/>
          <p:nvPr/>
        </p:nvSpPr>
        <p:spPr>
          <a:xfrm>
            <a:off x="290934" y="3188591"/>
            <a:ext cx="2854073" cy="461665"/>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16 </a:t>
            </a:r>
            <a:r>
              <a:rPr kumimoji="0" lang="en-GB" sz="800" b="0" i="0" u="none" strike="noStrike" kern="1200" cap="none" spc="0" normalizeH="0" baseline="0" noProof="0" dirty="0">
                <a:ln>
                  <a:noFill/>
                </a:ln>
                <a:effectLst/>
                <a:uLnTx/>
                <a:uFillTx/>
                <a:latin typeface="Calibri" panose="020F0502020204030204"/>
                <a:ea typeface="+mn-ea"/>
                <a:cs typeface="+mn-cs"/>
              </a:rPr>
              <a:t>June 1381: Abbott de la Mare is forced to give further concessions to the rebels in St Albans and surrounding villages, giving access to common lands and ending feudal services.</a:t>
            </a:r>
            <a:r>
              <a:rPr lang="en-GB" sz="800" dirty="0">
                <a:latin typeface="Calibri" panose="020F0502020204030204"/>
              </a:rPr>
              <a:t> </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DE92EA7-8BF8-1AEA-2CFB-D37C94342EAF}"/>
              </a:ext>
            </a:extLst>
          </p:cNvPr>
          <p:cNvSpPr txBox="1"/>
          <p:nvPr/>
        </p:nvSpPr>
        <p:spPr>
          <a:xfrm>
            <a:off x="3276671" y="5535842"/>
            <a:ext cx="1989930" cy="831612"/>
          </a:xfrm>
          <a:prstGeom prst="rect">
            <a:avLst/>
          </a:prstGeom>
          <a:noFill/>
          <a:ln w="317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libri" panose="020F0502020204030204"/>
              </a:rPr>
              <a:t>15</a:t>
            </a:r>
            <a:r>
              <a:rPr kumimoji="0" lang="en-GB" sz="800" b="0" i="0" u="none" strike="noStrike" kern="1200" cap="none" spc="0" normalizeH="0" baseline="0" noProof="0" dirty="0">
                <a:ln>
                  <a:noFill/>
                </a:ln>
                <a:effectLst/>
                <a:uLnTx/>
                <a:uFillTx/>
                <a:latin typeface="Calibri" panose="020F0502020204030204"/>
                <a:ea typeface="+mn-ea"/>
                <a:cs typeface="+mn-cs"/>
              </a:rPr>
              <a:t> June 1381: Later the same day, and following the death of Tyler and dispersal of rebels in London, Richard II issues letters granting protection to St Albans</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which </a:t>
            </a:r>
            <a:r>
              <a:rPr lang="en-GB" sz="800" dirty="0">
                <a:latin typeface="Calibri" panose="020F0502020204030204"/>
              </a:rPr>
              <a:t>prohibit</a:t>
            </a:r>
            <a:r>
              <a:rPr kumimoji="0" lang="en-GB" sz="800" b="0" i="0" u="none" strike="noStrike" kern="1200" cap="none" spc="0" normalizeH="0" baseline="0" noProof="0" dirty="0">
                <a:ln>
                  <a:noFill/>
                </a:ln>
                <a:effectLst/>
                <a:uLnTx/>
                <a:uFillTx/>
                <a:latin typeface="Calibri" panose="020F0502020204030204"/>
                <a:ea typeface="+mn-ea"/>
                <a:cs typeface="+mn-cs"/>
              </a:rPr>
              <a:t> any ‘grievance, damage or molestation’ against the rebels</a:t>
            </a:r>
            <a:r>
              <a:rPr lang="en-GB" sz="800" dirty="0">
                <a:latin typeface="Calibri" panose="020F0502020204030204"/>
              </a:rPr>
              <a:t>.</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D09E4DA-FF99-EA6A-3C8C-3F92A14EE5DF}"/>
              </a:ext>
            </a:extLst>
          </p:cNvPr>
          <p:cNvSpPr txBox="1"/>
          <p:nvPr/>
        </p:nvSpPr>
        <p:spPr>
          <a:xfrm>
            <a:off x="289882" y="2343967"/>
            <a:ext cx="2918100" cy="707886"/>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15</a:t>
            </a:r>
            <a:r>
              <a:rPr kumimoji="0" lang="en-GB" sz="800" b="0" i="0" u="none" strike="noStrike" kern="1200" cap="none" spc="0" normalizeH="0" baseline="0" noProof="0" dirty="0">
                <a:ln>
                  <a:noFill/>
                </a:ln>
                <a:effectLst/>
                <a:uLnTx/>
                <a:uFillTx/>
                <a:latin typeface="Calibri" panose="020F0502020204030204"/>
                <a:ea typeface="+mn-ea"/>
                <a:cs typeface="+mn-cs"/>
              </a:rPr>
              <a:t> June 1381: The millstones</a:t>
            </a:r>
            <a:r>
              <a:rPr lang="en-GB" sz="800" dirty="0">
                <a:latin typeface="Calibri" panose="020F0502020204030204"/>
              </a:rPr>
              <a:t> that</a:t>
            </a:r>
            <a:r>
              <a:rPr kumimoji="0" lang="en-GB" sz="800" b="0" i="0" u="none" strike="noStrike" kern="1200" cap="none" spc="0" normalizeH="0" baseline="0" noProof="0" dirty="0">
                <a:ln>
                  <a:noFill/>
                </a:ln>
                <a:effectLst/>
                <a:uLnTx/>
                <a:uFillTx/>
                <a:latin typeface="Calibri" panose="020F0502020204030204"/>
                <a:ea typeface="+mn-ea"/>
                <a:cs typeface="+mn-cs"/>
              </a:rPr>
              <a:t> had been confiscated by a previous St Albans abbot are dug up and returned to the families from whom they had been taken. The Abbey's prison is smashed open and all the prisoners released, except John Baron</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who is found guilty of his crimes by the rebels and executed.</a:t>
            </a:r>
          </a:p>
        </p:txBody>
      </p:sp>
      <p:sp>
        <p:nvSpPr>
          <p:cNvPr id="25" name="TextBox 24">
            <a:extLst>
              <a:ext uri="{FF2B5EF4-FFF2-40B4-BE49-F238E27FC236}">
                <a16:creationId xmlns:a16="http://schemas.microsoft.com/office/drawing/2014/main" id="{5E3A6D13-8E01-FDA2-D499-9C2FB47D4582}"/>
              </a:ext>
            </a:extLst>
          </p:cNvPr>
          <p:cNvSpPr txBox="1"/>
          <p:nvPr/>
        </p:nvSpPr>
        <p:spPr>
          <a:xfrm>
            <a:off x="321897" y="4778226"/>
            <a:ext cx="2854073" cy="830997"/>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15 </a:t>
            </a:r>
            <a:r>
              <a:rPr kumimoji="0" lang="en-GB" sz="800" b="0" i="0" u="none" strike="noStrike" kern="1200" cap="none" spc="0" normalizeH="0" baseline="0" noProof="0" dirty="0">
                <a:ln>
                  <a:noFill/>
                </a:ln>
                <a:effectLst/>
                <a:uLnTx/>
                <a:uFillTx/>
                <a:latin typeface="Calibri" panose="020F0502020204030204"/>
                <a:ea typeface="+mn-ea"/>
                <a:cs typeface="+mn-cs"/>
              </a:rPr>
              <a:t>June 1381: Richard Wallingford returns from Mile End with a royal charter granting the townspeople of St Albans their freedom. The Abbot is forced to hand over legal documents</a:t>
            </a:r>
            <a:r>
              <a:rPr lang="en-GB" sz="800" dirty="0">
                <a:latin typeface="Calibri" panose="020F0502020204030204"/>
              </a:rPr>
              <a:t>, </a:t>
            </a:r>
            <a:r>
              <a:rPr kumimoji="0" lang="en-GB" sz="800" b="0" i="0" u="none" strike="noStrike" kern="1200" cap="none" spc="0" normalizeH="0" baseline="0" noProof="0" dirty="0">
                <a:ln>
                  <a:noFill/>
                </a:ln>
                <a:effectLst/>
                <a:uLnTx/>
                <a:uFillTx/>
                <a:latin typeface="Calibri" panose="020F0502020204030204"/>
                <a:ea typeface="+mn-ea"/>
                <a:cs typeface="+mn-cs"/>
              </a:rPr>
              <a:t>which are burned in the town square</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but refuses to hand over the ancient charter of King Offa </a:t>
            </a:r>
            <a:r>
              <a:rPr lang="en-GB" sz="800" dirty="0">
                <a:latin typeface="Calibri" panose="020F0502020204030204"/>
              </a:rPr>
              <a:t>that</a:t>
            </a:r>
            <a:r>
              <a:rPr kumimoji="0" lang="en-GB" sz="800" b="0" i="0" u="none" strike="noStrike" kern="1200" cap="none" spc="0" normalizeH="0" baseline="0" noProof="0" dirty="0">
                <a:ln>
                  <a:noFill/>
                </a:ln>
                <a:effectLst/>
                <a:uLnTx/>
                <a:uFillTx/>
                <a:latin typeface="Calibri" panose="020F0502020204030204"/>
                <a:ea typeface="+mn-ea"/>
                <a:cs typeface="+mn-cs"/>
              </a:rPr>
              <a:t> had granted St Albans its freedom from control by the Abbey.</a:t>
            </a:r>
            <a:r>
              <a:rPr lang="en-GB" sz="800" dirty="0">
                <a:latin typeface="Calibri" panose="020F0502020204030204"/>
              </a:rPr>
              <a:t> </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696B40D-78E0-4F93-0D81-F1376799B0AB}"/>
              </a:ext>
            </a:extLst>
          </p:cNvPr>
          <p:cNvSpPr txBox="1"/>
          <p:nvPr/>
        </p:nvSpPr>
        <p:spPr>
          <a:xfrm>
            <a:off x="1168616" y="325704"/>
            <a:ext cx="2140193" cy="830997"/>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15 </a:t>
            </a:r>
            <a:r>
              <a:rPr kumimoji="0" lang="en-GB" sz="800" b="0" i="0" u="none" strike="noStrike" kern="1200" cap="none" spc="0" normalizeH="0" baseline="0" noProof="0" dirty="0">
                <a:ln>
                  <a:noFill/>
                </a:ln>
                <a:effectLst/>
                <a:uLnTx/>
                <a:uFillTx/>
                <a:latin typeface="Calibri" panose="020F0502020204030204"/>
                <a:ea typeface="+mn-ea"/>
                <a:cs typeface="+mn-cs"/>
              </a:rPr>
              <a:t>June 1381: The rebels hold a meeting with representatives from surrounding villages in Luton, Watford, Barnet, Rickmansworth, Tring and Redbourn, swearing an oath of loyalty to each other</a:t>
            </a:r>
            <a:r>
              <a:rPr lang="en-GB" sz="800" dirty="0">
                <a:latin typeface="Calibri" panose="020F0502020204030204"/>
              </a:rPr>
              <a:t> </a:t>
            </a:r>
            <a:r>
              <a:rPr kumimoji="0" lang="en-GB" sz="800" b="0" i="0" u="none" strike="noStrike" kern="1200" cap="none" spc="0" normalizeH="0" baseline="0" noProof="0" dirty="0">
                <a:ln>
                  <a:noFill/>
                </a:ln>
                <a:effectLst/>
                <a:uLnTx/>
                <a:uFillTx/>
                <a:latin typeface="Calibri" panose="020F0502020204030204"/>
                <a:ea typeface="+mn-ea"/>
                <a:cs typeface="+mn-cs"/>
              </a:rPr>
              <a:t>and demanding their rights of freedom from the Abbey’s control.</a:t>
            </a:r>
          </a:p>
        </p:txBody>
      </p:sp>
      <p:sp>
        <p:nvSpPr>
          <p:cNvPr id="27" name="TextBox 26">
            <a:extLst>
              <a:ext uri="{FF2B5EF4-FFF2-40B4-BE49-F238E27FC236}">
                <a16:creationId xmlns:a16="http://schemas.microsoft.com/office/drawing/2014/main" id="{D868A975-9717-04AA-98CF-10F0662E207D}"/>
              </a:ext>
            </a:extLst>
          </p:cNvPr>
          <p:cNvSpPr txBox="1"/>
          <p:nvPr/>
        </p:nvSpPr>
        <p:spPr>
          <a:xfrm>
            <a:off x="338754" y="3762989"/>
            <a:ext cx="2909023" cy="707886"/>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29 </a:t>
            </a:r>
            <a:r>
              <a:rPr kumimoji="0" lang="en-GB" sz="800" b="0" i="0" u="none" strike="noStrike" kern="1200" cap="none" spc="0" normalizeH="0" baseline="0" noProof="0" dirty="0">
                <a:ln>
                  <a:noFill/>
                </a:ln>
                <a:effectLst/>
                <a:uLnTx/>
                <a:uFillTx/>
                <a:latin typeface="Calibri" panose="020F0502020204030204"/>
                <a:ea typeface="+mn-ea"/>
                <a:cs typeface="+mn-cs"/>
              </a:rPr>
              <a:t>June 1381: Sir Walter </a:t>
            </a:r>
            <a:r>
              <a:rPr kumimoji="0" lang="en-GB" sz="800" b="0" i="0" u="none" strike="noStrike" kern="1200" cap="none" spc="0" normalizeH="0" baseline="0" noProof="0" dirty="0" err="1">
                <a:ln>
                  <a:noFill/>
                </a:ln>
                <a:effectLst/>
                <a:uLnTx/>
                <a:uFillTx/>
                <a:latin typeface="Calibri" panose="020F0502020204030204"/>
                <a:ea typeface="+mn-ea"/>
                <a:cs typeface="+mn-cs"/>
              </a:rPr>
              <a:t>atte</a:t>
            </a:r>
            <a:r>
              <a:rPr kumimoji="0" lang="en-GB" sz="800" b="0" i="0" u="none" strike="noStrike" kern="1200" cap="none" spc="0" normalizeH="0" baseline="0" noProof="0" dirty="0">
                <a:ln>
                  <a:noFill/>
                </a:ln>
                <a:effectLst/>
                <a:uLnTx/>
                <a:uFillTx/>
                <a:latin typeface="Calibri" panose="020F0502020204030204"/>
                <a:ea typeface="+mn-ea"/>
                <a:cs typeface="+mn-cs"/>
              </a:rPr>
              <a:t> Lee, a local knight and MP, rides into St Albans with 50 men-at-arms and a large number of archers. He demands </a:t>
            </a:r>
            <a:r>
              <a:rPr lang="en-GB" sz="800" dirty="0">
                <a:latin typeface="Calibri" panose="020F0502020204030204"/>
              </a:rPr>
              <a:t>that the</a:t>
            </a:r>
            <a:r>
              <a:rPr kumimoji="0" lang="en-GB" sz="800" b="0" i="0" u="none" strike="noStrike" kern="1200" cap="none" spc="0" normalizeH="0" baseline="0" noProof="0" dirty="0">
                <a:ln>
                  <a:noFill/>
                </a:ln>
                <a:effectLst/>
                <a:uLnTx/>
                <a:uFillTx/>
                <a:latin typeface="Calibri" panose="020F0502020204030204"/>
                <a:ea typeface="+mn-ea"/>
                <a:cs typeface="+mn-cs"/>
              </a:rPr>
              <a:t> town surrenders its charters of freedom and arrests Grindecobbe and other rebel leaders, imprisoning them in Hertford </a:t>
            </a:r>
            <a:r>
              <a:rPr lang="en-GB" sz="800" dirty="0">
                <a:latin typeface="Calibri" panose="020F0502020204030204"/>
              </a:rPr>
              <a:t>Castle</a:t>
            </a:r>
            <a:r>
              <a:rPr kumimoji="0" lang="en-GB" sz="800" b="0" i="0" u="none" strike="noStrike" kern="1200" cap="none" spc="0" normalizeH="0" baseline="0" noProof="0" dirty="0">
                <a:ln>
                  <a:noFill/>
                </a:ln>
                <a:effectLst/>
                <a:uLnTx/>
                <a:uFillTx/>
                <a:latin typeface="Calibri" panose="020F0502020204030204"/>
                <a:ea typeface="+mn-ea"/>
                <a:cs typeface="+mn-cs"/>
              </a:rPr>
              <a:t>.</a:t>
            </a:r>
            <a:r>
              <a:rPr lang="en-GB" sz="800" dirty="0">
                <a:latin typeface="Calibri" panose="020F0502020204030204"/>
              </a:rPr>
              <a:t> </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FDC455E-B48C-C975-1974-B6C94418F3C5}"/>
              </a:ext>
            </a:extLst>
          </p:cNvPr>
          <p:cNvSpPr txBox="1"/>
          <p:nvPr/>
        </p:nvSpPr>
        <p:spPr>
          <a:xfrm>
            <a:off x="4799340" y="325704"/>
            <a:ext cx="2177532" cy="707886"/>
          </a:xfrm>
          <a:prstGeom prst="rect">
            <a:avLst/>
          </a:prstGeom>
          <a:noFill/>
          <a:ln w="317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Late June/early July 1381: A local jury refuses to convict Grindecobbe and the other rebel leaders, and they are released on bail after the local townspeople raise £300. They refuse to hand over the charters of freedom. </a:t>
            </a:r>
          </a:p>
        </p:txBody>
      </p:sp>
      <p:sp>
        <p:nvSpPr>
          <p:cNvPr id="29" name="TextBox 28">
            <a:extLst>
              <a:ext uri="{FF2B5EF4-FFF2-40B4-BE49-F238E27FC236}">
                <a16:creationId xmlns:a16="http://schemas.microsoft.com/office/drawing/2014/main" id="{6AAF9A25-1033-AE36-CC55-D9B6447E1A0E}"/>
              </a:ext>
            </a:extLst>
          </p:cNvPr>
          <p:cNvSpPr txBox="1"/>
          <p:nvPr/>
        </p:nvSpPr>
        <p:spPr>
          <a:xfrm>
            <a:off x="7344126" y="1066954"/>
            <a:ext cx="2293988" cy="584775"/>
          </a:xfrm>
          <a:prstGeom prst="rect">
            <a:avLst/>
          </a:prstGeom>
          <a:noFill/>
          <a:ln w="317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libri" panose="020F0502020204030204"/>
              </a:rPr>
              <a:t>6</a:t>
            </a:r>
            <a:r>
              <a:rPr kumimoji="0" lang="en-GB" sz="800" b="0" i="0" u="none" strike="noStrike" kern="1200" cap="none" spc="0" normalizeH="0" baseline="0" noProof="0" dirty="0">
                <a:ln>
                  <a:noFill/>
                </a:ln>
                <a:effectLst/>
                <a:uLnTx/>
                <a:uFillTx/>
                <a:latin typeface="Calibri" panose="020F0502020204030204"/>
                <a:ea typeface="+mn-ea"/>
                <a:cs typeface="+mn-cs"/>
              </a:rPr>
              <a:t> July 1381: </a:t>
            </a:r>
            <a:r>
              <a:rPr kumimoji="0" lang="en-GB" sz="800" b="0" i="0" u="none" strike="noStrike" kern="1200" cap="none" spc="0" normalizeH="0" baseline="0" noProof="0" dirty="0" err="1">
                <a:ln>
                  <a:noFill/>
                </a:ln>
                <a:effectLst/>
                <a:uLnTx/>
                <a:uFillTx/>
                <a:latin typeface="Calibri" panose="020F0502020204030204"/>
                <a:ea typeface="+mn-ea"/>
                <a:cs typeface="+mn-cs"/>
              </a:rPr>
              <a:t>Grindecobbe</a:t>
            </a:r>
            <a:r>
              <a:rPr kumimoji="0" lang="en-GB" sz="800" b="0" i="0" u="none" strike="noStrike" kern="1200" cap="none" spc="0" normalizeH="0" baseline="0" noProof="0" dirty="0">
                <a:ln>
                  <a:noFill/>
                </a:ln>
                <a:effectLst/>
                <a:uLnTx/>
                <a:uFillTx/>
                <a:latin typeface="Calibri" panose="020F0502020204030204"/>
                <a:ea typeface="+mn-ea"/>
                <a:cs typeface="+mn-cs"/>
              </a:rPr>
              <a:t> and other local leaders are again imprisoned and put on trial by Chief Justice </a:t>
            </a:r>
            <a:r>
              <a:rPr kumimoji="0" lang="en-GB" sz="800" b="0" i="0" u="none" strike="noStrike" kern="1200" cap="none" spc="0" normalizeH="0" baseline="0" noProof="0" dirty="0" err="1">
                <a:ln>
                  <a:noFill/>
                </a:ln>
                <a:effectLst/>
                <a:uLnTx/>
                <a:uFillTx/>
                <a:latin typeface="Calibri" panose="020F0502020204030204"/>
                <a:ea typeface="+mn-ea"/>
                <a:cs typeface="+mn-cs"/>
              </a:rPr>
              <a:t>Tresilian</a:t>
            </a:r>
            <a:r>
              <a:rPr kumimoji="0" lang="en-GB" sz="800" b="0" i="0" u="none" strike="noStrike" kern="1200" cap="none" spc="0" normalizeH="0" baseline="0" noProof="0" dirty="0">
                <a:ln>
                  <a:noFill/>
                </a:ln>
                <a:effectLst/>
                <a:uLnTx/>
                <a:uFillTx/>
                <a:latin typeface="Calibri" panose="020F0502020204030204"/>
                <a:ea typeface="+mn-ea"/>
                <a:cs typeface="+mn-cs"/>
              </a:rPr>
              <a:t>. </a:t>
            </a:r>
            <a:r>
              <a:rPr kumimoji="0" lang="en-GB" sz="800" b="0" i="0" u="none" strike="noStrike" kern="1200" cap="none" spc="0" normalizeH="0" baseline="0" noProof="0" dirty="0" err="1">
                <a:ln>
                  <a:noFill/>
                </a:ln>
                <a:effectLst/>
                <a:uLnTx/>
                <a:uFillTx/>
                <a:latin typeface="Calibri" panose="020F0502020204030204"/>
                <a:ea typeface="+mn-ea"/>
                <a:cs typeface="+mn-cs"/>
              </a:rPr>
              <a:t>Tresilian</a:t>
            </a:r>
            <a:r>
              <a:rPr kumimoji="0" lang="en-GB" sz="800" b="0" i="0" u="none" strike="noStrike" kern="1200" cap="none" spc="0" normalizeH="0" baseline="0" noProof="0" dirty="0">
                <a:ln>
                  <a:noFill/>
                </a:ln>
                <a:effectLst/>
                <a:uLnTx/>
                <a:uFillTx/>
                <a:latin typeface="Calibri" panose="020F0502020204030204"/>
                <a:ea typeface="+mn-ea"/>
                <a:cs typeface="+mn-cs"/>
              </a:rPr>
              <a:t> </a:t>
            </a:r>
            <a:r>
              <a:rPr lang="en-GB" sz="800" dirty="0">
                <a:latin typeface="Calibri" panose="020F0502020204030204"/>
              </a:rPr>
              <a:t>uses</a:t>
            </a:r>
            <a:r>
              <a:rPr kumimoji="0" lang="en-GB" sz="800" b="0" i="0" u="none" strike="noStrike" kern="1200" cap="none" spc="0" normalizeH="0" baseline="0" noProof="0" dirty="0">
                <a:ln>
                  <a:noFill/>
                </a:ln>
                <a:effectLst/>
                <a:uLnTx/>
                <a:uFillTx/>
                <a:latin typeface="Calibri" panose="020F0502020204030204"/>
                <a:ea typeface="+mn-ea"/>
                <a:cs typeface="+mn-cs"/>
              </a:rPr>
              <a:t> threats against the townspeople in order to secure guilty verdicts. </a:t>
            </a:r>
            <a:endParaRPr lang="en-GB" sz="800" b="0" i="0" u="none" strike="noStrike" kern="1200" cap="none" spc="0" normalizeH="0" baseline="0" noProof="0" dirty="0">
              <a:ln>
                <a:noFill/>
              </a:ln>
              <a:effectLst/>
              <a:uLnTx/>
              <a:uFillTx/>
              <a:latin typeface="Calibri" panose="020F0502020204030204"/>
              <a:cs typeface="Calibri"/>
            </a:endParaRPr>
          </a:p>
        </p:txBody>
      </p:sp>
      <p:sp>
        <p:nvSpPr>
          <p:cNvPr id="30" name="TextBox 29">
            <a:extLst>
              <a:ext uri="{FF2B5EF4-FFF2-40B4-BE49-F238E27FC236}">
                <a16:creationId xmlns:a16="http://schemas.microsoft.com/office/drawing/2014/main" id="{28BE41C0-8D31-657F-5C12-7B048B035255}"/>
              </a:ext>
            </a:extLst>
          </p:cNvPr>
          <p:cNvSpPr txBox="1"/>
          <p:nvPr/>
        </p:nvSpPr>
        <p:spPr>
          <a:xfrm>
            <a:off x="7255536" y="1983043"/>
            <a:ext cx="2293988" cy="830997"/>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15 </a:t>
            </a:r>
            <a:r>
              <a:rPr kumimoji="0" lang="en-GB" sz="800" b="0" i="0" u="none" strike="noStrike" kern="1200" cap="none" spc="0" normalizeH="0" baseline="0" noProof="0" dirty="0">
                <a:ln>
                  <a:noFill/>
                </a:ln>
                <a:effectLst/>
                <a:uLnTx/>
                <a:uFillTx/>
                <a:latin typeface="Calibri" panose="020F0502020204030204"/>
                <a:ea typeface="+mn-ea"/>
                <a:cs typeface="+mn-cs"/>
              </a:rPr>
              <a:t>July 1381: Richard II oversees the execution of </a:t>
            </a:r>
            <a:r>
              <a:rPr kumimoji="0" lang="en-GB" sz="800" b="0" i="0" u="none" strike="noStrike" kern="1200" cap="none" spc="0" normalizeH="0" baseline="0" noProof="0" dirty="0" err="1">
                <a:ln>
                  <a:noFill/>
                </a:ln>
                <a:effectLst/>
                <a:uLnTx/>
                <a:uFillTx/>
                <a:latin typeface="Calibri" panose="020F0502020204030204"/>
                <a:ea typeface="+mn-ea"/>
                <a:cs typeface="+mn-cs"/>
              </a:rPr>
              <a:t>Grindecobbe</a:t>
            </a:r>
            <a:r>
              <a:rPr kumimoji="0" lang="en-GB" sz="800" b="0" i="0" u="none" strike="noStrike" kern="1200" cap="none" spc="0" normalizeH="0" baseline="0" noProof="0" dirty="0">
                <a:ln>
                  <a:noFill/>
                </a:ln>
                <a:effectLst/>
                <a:uLnTx/>
                <a:uFillTx/>
                <a:latin typeface="Calibri" panose="020F0502020204030204"/>
                <a:ea typeface="+mn-ea"/>
                <a:cs typeface="+mn-cs"/>
              </a:rPr>
              <a:t> and 15 other rebel leaders</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including the radical priest John Ball (who had been captured in Coventry and brought to trial in St Albans). The rebels are forced to give up their charters of freedom and swear loyalty to the King.</a:t>
            </a:r>
            <a:r>
              <a:rPr lang="en-GB" sz="800" dirty="0">
                <a:latin typeface="Calibri" panose="020F0502020204030204"/>
              </a:rPr>
              <a:t> </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1A90F2C-525E-D5A3-E142-705729BAD4BE}"/>
              </a:ext>
            </a:extLst>
          </p:cNvPr>
          <p:cNvSpPr txBox="1"/>
          <p:nvPr/>
        </p:nvSpPr>
        <p:spPr>
          <a:xfrm>
            <a:off x="9105245" y="170665"/>
            <a:ext cx="2815947" cy="584775"/>
          </a:xfrm>
          <a:prstGeom prst="rect">
            <a:avLst/>
          </a:prstGeom>
          <a:solidFill>
            <a:schemeClr val="accent5">
              <a:lumMod val="20000"/>
              <a:lumOff val="80000"/>
            </a:schemeClr>
          </a:solidFill>
          <a:ln w="31750">
            <a:solidFill>
              <a:schemeClr val="tx1"/>
            </a:solidFill>
          </a:ln>
        </p:spPr>
        <p:txBody>
          <a:bodyPr wrap="square" lIns="91440" tIns="45720" rIns="91440" bIns="45720" rtlCol="0" anchor="t">
            <a:spAutoFit/>
          </a:bodyPr>
          <a:lstStyle/>
          <a:p>
            <a:pPr algn="ctr"/>
            <a:r>
              <a:rPr lang="en-GB" sz="1600" b="1" dirty="0"/>
              <a:t>St Albans and the Great Revolt of 1381</a:t>
            </a:r>
          </a:p>
        </p:txBody>
      </p:sp>
      <p:cxnSp>
        <p:nvCxnSpPr>
          <p:cNvPr id="32" name="Straight Arrow Connector 31">
            <a:extLst>
              <a:ext uri="{FF2B5EF4-FFF2-40B4-BE49-F238E27FC236}">
                <a16:creationId xmlns:a16="http://schemas.microsoft.com/office/drawing/2014/main" id="{60493617-7645-BE6E-2BC8-56B5D4C4C164}"/>
              </a:ext>
            </a:extLst>
          </p:cNvPr>
          <p:cNvCxnSpPr>
            <a:cxnSpLocks/>
          </p:cNvCxnSpPr>
          <p:nvPr/>
        </p:nvCxnSpPr>
        <p:spPr>
          <a:xfrm flipH="1" flipV="1">
            <a:off x="5943600" y="3580870"/>
            <a:ext cx="1509214" cy="8368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628C2F3-FDB6-1B24-0E0D-75E515A6C3FC}"/>
              </a:ext>
            </a:extLst>
          </p:cNvPr>
          <p:cNvCxnSpPr>
            <a:cxnSpLocks/>
            <a:stCxn id="30" idx="1"/>
          </p:cNvCxnSpPr>
          <p:nvPr/>
        </p:nvCxnSpPr>
        <p:spPr>
          <a:xfrm flipH="1">
            <a:off x="6096000" y="2398542"/>
            <a:ext cx="1159536" cy="58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B3FE4C4-D522-30C3-0693-7DFB0F2B9EF5}"/>
              </a:ext>
            </a:extLst>
          </p:cNvPr>
          <p:cNvCxnSpPr>
            <a:cxnSpLocks/>
          </p:cNvCxnSpPr>
          <p:nvPr/>
        </p:nvCxnSpPr>
        <p:spPr>
          <a:xfrm>
            <a:off x="3066600" y="1170952"/>
            <a:ext cx="2691491" cy="18257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C65EFAC-4643-8A63-23CF-1336D6CCA9F3}"/>
              </a:ext>
            </a:extLst>
          </p:cNvPr>
          <p:cNvCxnSpPr>
            <a:cxnSpLocks/>
            <a:stCxn id="24" idx="3"/>
          </p:cNvCxnSpPr>
          <p:nvPr/>
        </p:nvCxnSpPr>
        <p:spPr>
          <a:xfrm>
            <a:off x="3207982" y="2697910"/>
            <a:ext cx="2058619" cy="4570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5B10AEC-4C0B-D022-59EA-32CBEF70CFB2}"/>
              </a:ext>
            </a:extLst>
          </p:cNvPr>
          <p:cNvCxnSpPr>
            <a:cxnSpLocks/>
            <a:stCxn id="27" idx="3"/>
          </p:cNvCxnSpPr>
          <p:nvPr/>
        </p:nvCxnSpPr>
        <p:spPr>
          <a:xfrm flipV="1">
            <a:off x="3247777" y="3778683"/>
            <a:ext cx="2590412" cy="3382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7E24C9B-8CDC-95F3-C058-A3EEC50364DE}"/>
              </a:ext>
            </a:extLst>
          </p:cNvPr>
          <p:cNvCxnSpPr>
            <a:cxnSpLocks/>
            <a:stCxn id="22" idx="3"/>
          </p:cNvCxnSpPr>
          <p:nvPr/>
        </p:nvCxnSpPr>
        <p:spPr>
          <a:xfrm flipV="1">
            <a:off x="3145007" y="3381338"/>
            <a:ext cx="1908095" cy="380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7FD2678-CAF2-79FE-C07F-CED57C27E8EC}"/>
              </a:ext>
            </a:extLst>
          </p:cNvPr>
          <p:cNvCxnSpPr>
            <a:cxnSpLocks/>
          </p:cNvCxnSpPr>
          <p:nvPr/>
        </p:nvCxnSpPr>
        <p:spPr>
          <a:xfrm flipV="1">
            <a:off x="3207982" y="3880041"/>
            <a:ext cx="2735618" cy="1074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48A22A3-29D1-C8AF-A52E-168B00443734}"/>
              </a:ext>
            </a:extLst>
          </p:cNvPr>
          <p:cNvCxnSpPr>
            <a:cxnSpLocks/>
          </p:cNvCxnSpPr>
          <p:nvPr/>
        </p:nvCxnSpPr>
        <p:spPr>
          <a:xfrm flipV="1">
            <a:off x="4968284" y="4385854"/>
            <a:ext cx="259010" cy="11248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1CE0EB5-63E1-221A-1B50-1DD289548546}"/>
              </a:ext>
            </a:extLst>
          </p:cNvPr>
          <p:cNvCxnSpPr>
            <a:cxnSpLocks/>
          </p:cNvCxnSpPr>
          <p:nvPr/>
        </p:nvCxnSpPr>
        <p:spPr>
          <a:xfrm flipH="1" flipV="1">
            <a:off x="5758091" y="3429000"/>
            <a:ext cx="1777505" cy="1821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0761CF6-9D75-3D98-812A-79CA99D5DD25}"/>
              </a:ext>
            </a:extLst>
          </p:cNvPr>
          <p:cNvCxnSpPr>
            <a:cxnSpLocks/>
          </p:cNvCxnSpPr>
          <p:nvPr/>
        </p:nvCxnSpPr>
        <p:spPr>
          <a:xfrm flipV="1">
            <a:off x="6257100" y="4495238"/>
            <a:ext cx="159724" cy="10210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E440037-D9D9-E144-8FB7-27B00014B7D0}"/>
              </a:ext>
            </a:extLst>
          </p:cNvPr>
          <p:cNvSpPr txBox="1"/>
          <p:nvPr/>
        </p:nvSpPr>
        <p:spPr>
          <a:xfrm>
            <a:off x="9962983" y="1993282"/>
            <a:ext cx="1876593" cy="711930"/>
          </a:xfrm>
          <a:prstGeom prst="rect">
            <a:avLst/>
          </a:prstGeom>
          <a:noFill/>
          <a:ln w="31750">
            <a:solidFill>
              <a:schemeClr val="tx1"/>
            </a:solidFill>
          </a:ln>
        </p:spPr>
        <p:txBody>
          <a:bodyPr wrap="square" lIns="91440" tIns="45720" rIns="91440" bIns="45720" rtlCol="0" anchor="t">
            <a:spAutoFit/>
          </a:bodyPr>
          <a:lstStyle/>
          <a:p>
            <a:pPr algn="ctr">
              <a:defRPr/>
            </a:pPr>
            <a:r>
              <a:rPr lang="en-GB" sz="800" dirty="0"/>
              <a:t>Richard Wallingford, Thomas </a:t>
            </a:r>
            <a:r>
              <a:rPr lang="en-GB" sz="800" dirty="0" err="1"/>
              <a:t>Peyntor</a:t>
            </a:r>
            <a:r>
              <a:rPr lang="en-GB" sz="800" dirty="0"/>
              <a:t> and 80 other St Albans rebels are convicted and sent to prison. However, they are later released and pardoned by the King. </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2DF9730F-3F26-5008-93AD-C581D83873A4}"/>
              </a:ext>
            </a:extLst>
          </p:cNvPr>
          <p:cNvSpPr txBox="1"/>
          <p:nvPr/>
        </p:nvSpPr>
        <p:spPr>
          <a:xfrm>
            <a:off x="10044599" y="2949543"/>
            <a:ext cx="1876593" cy="830997"/>
          </a:xfrm>
          <a:prstGeom prst="rect">
            <a:avLst/>
          </a:prstGeom>
          <a:noFill/>
          <a:ln w="31750">
            <a:solidFill>
              <a:schemeClr val="tx1"/>
            </a:solidFill>
          </a:ln>
        </p:spPr>
        <p:txBody>
          <a:bodyPr wrap="square" lIns="91440" tIns="45720" rIns="91440" bIns="45720" rtlCol="0" anchor="t">
            <a:spAutoFit/>
          </a:bodyPr>
          <a:lstStyle/>
          <a:p>
            <a:pPr algn="ctr">
              <a:defRPr/>
            </a:pPr>
            <a:r>
              <a:rPr lang="en-GB" sz="800" dirty="0"/>
              <a:t>August 1381: Large numbers of villagers in the Abbey's manors of Watford and Rickmansworth run away, resulting in the harvest not being collected. This leads to a loss of a large amount of money for the Abbey. </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44AF404D-5794-6853-8071-FDA759AD4D79}"/>
              </a:ext>
            </a:extLst>
          </p:cNvPr>
          <p:cNvSpPr txBox="1"/>
          <p:nvPr/>
        </p:nvSpPr>
        <p:spPr>
          <a:xfrm>
            <a:off x="10096249" y="4079739"/>
            <a:ext cx="1876593" cy="707886"/>
          </a:xfrm>
          <a:prstGeom prst="rect">
            <a:avLst/>
          </a:prstGeom>
          <a:noFill/>
          <a:ln w="31750">
            <a:solidFill>
              <a:schemeClr val="tx1"/>
            </a:solidFill>
          </a:ln>
        </p:spPr>
        <p:txBody>
          <a:bodyPr wrap="square" lIns="91440" tIns="45720" rIns="91440" bIns="45720" rtlCol="0" anchor="t">
            <a:spAutoFit/>
          </a:bodyPr>
          <a:lstStyle/>
          <a:p>
            <a:pPr algn="ctr">
              <a:defRPr/>
            </a:pPr>
            <a:r>
              <a:rPr lang="en-GB" sz="800" dirty="0"/>
              <a:t>After the execution of </a:t>
            </a:r>
            <a:r>
              <a:rPr lang="en-GB" sz="800" dirty="0" err="1"/>
              <a:t>Grindecobbe</a:t>
            </a:r>
            <a:r>
              <a:rPr lang="en-GB" sz="800" dirty="0"/>
              <a:t> and the other rebels, the St Albans townspeople are forced to hand over their charters of freedom and pay compensation to the Abbey. </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3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62" grpId="0" animBg="1"/>
      <p:bldP spid="63"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194121-EF36-A50E-04C3-A0217BFA3229}"/>
              </a:ext>
            </a:extLst>
          </p:cNvPr>
          <p:cNvSpPr txBox="1"/>
          <p:nvPr/>
        </p:nvSpPr>
        <p:spPr>
          <a:xfrm>
            <a:off x="6503498" y="5758748"/>
            <a:ext cx="2171510" cy="830997"/>
          </a:xfrm>
          <a:prstGeom prst="rect">
            <a:avLst/>
          </a:prstGeom>
          <a:solidFill>
            <a:schemeClr val="accent1">
              <a:lumMod val="20000"/>
              <a:lumOff val="80000"/>
            </a:schemeClr>
          </a:solidFill>
          <a:ln w="317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libri" panose="020F0502020204030204"/>
              </a:rPr>
              <a:t>14</a:t>
            </a:r>
            <a:r>
              <a:rPr kumimoji="0" lang="en-GB" sz="800" b="0" i="0" u="none" strike="noStrike" kern="1200" cap="none" spc="0" normalizeH="0" baseline="0" noProof="0" dirty="0">
                <a:ln>
                  <a:noFill/>
                </a:ln>
                <a:effectLst/>
                <a:uLnTx/>
                <a:uFillTx/>
                <a:latin typeface="Calibri" panose="020F0502020204030204"/>
                <a:ea typeface="+mn-ea"/>
                <a:cs typeface="+mn-cs"/>
              </a:rPr>
              <a:t> June 1381: In the morning</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Richard II meets rebels at Mile End and appears to agree to the </a:t>
            </a:r>
            <a:r>
              <a:rPr lang="en-GB" sz="800" dirty="0">
                <a:latin typeface="Calibri" panose="020F0502020204030204"/>
              </a:rPr>
              <a:t>rebels'</a:t>
            </a:r>
            <a:r>
              <a:rPr kumimoji="0" lang="en-GB" sz="800" b="0" i="0" u="none" strike="noStrike" kern="1200" cap="none" spc="0" normalizeH="0" baseline="0" noProof="0" dirty="0">
                <a:ln>
                  <a:noFill/>
                </a:ln>
                <a:effectLst/>
                <a:uLnTx/>
                <a:uFillTx/>
                <a:latin typeface="Calibri" panose="020F0502020204030204"/>
                <a:ea typeface="+mn-ea"/>
                <a:cs typeface="+mn-cs"/>
              </a:rPr>
              <a:t> demands. Later in the afternoon</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rebels are able to enter the unguarded Tower of London and drag out and publicly execute Sudbury, Hales and other royal officials.</a:t>
            </a:r>
          </a:p>
        </p:txBody>
      </p:sp>
      <p:sp>
        <p:nvSpPr>
          <p:cNvPr id="7" name="TextBox 6">
            <a:extLst>
              <a:ext uri="{FF2B5EF4-FFF2-40B4-BE49-F238E27FC236}">
                <a16:creationId xmlns:a16="http://schemas.microsoft.com/office/drawing/2014/main" id="{3E645F42-22B5-D3DA-AFCC-2A729D2B829C}"/>
              </a:ext>
            </a:extLst>
          </p:cNvPr>
          <p:cNvSpPr txBox="1"/>
          <p:nvPr/>
        </p:nvSpPr>
        <p:spPr>
          <a:xfrm>
            <a:off x="4348905" y="101494"/>
            <a:ext cx="2562098" cy="584775"/>
          </a:xfrm>
          <a:prstGeom prst="rect">
            <a:avLst/>
          </a:prstGeom>
          <a:solidFill>
            <a:schemeClr val="accent1">
              <a:lumMod val="20000"/>
              <a:lumOff val="80000"/>
            </a:schemeClr>
          </a:solid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5–10</a:t>
            </a:r>
            <a:r>
              <a:rPr kumimoji="0" lang="en-GB" sz="800" b="0" i="0" u="none" strike="noStrike" kern="1200" cap="none" spc="0" normalizeH="0" baseline="0" noProof="0" dirty="0">
                <a:ln>
                  <a:noFill/>
                </a:ln>
                <a:effectLst/>
                <a:uLnTx/>
                <a:uFillTx/>
                <a:latin typeface="Calibri" panose="020F0502020204030204"/>
                <a:ea typeface="+mn-ea"/>
                <a:cs typeface="+mn-cs"/>
              </a:rPr>
              <a:t> June 1381: </a:t>
            </a:r>
            <a:r>
              <a:rPr lang="en-GB" sz="800" dirty="0">
                <a:latin typeface="Calibri" panose="020F0502020204030204"/>
              </a:rPr>
              <a:t>There is widespread</a:t>
            </a:r>
            <a:r>
              <a:rPr kumimoji="0" lang="en-GB" sz="800" b="0" i="0" u="none" strike="noStrike" kern="1200" cap="none" spc="0" normalizeH="0" baseline="0" noProof="0" dirty="0">
                <a:ln>
                  <a:noFill/>
                </a:ln>
                <a:effectLst/>
                <a:uLnTx/>
                <a:uFillTx/>
                <a:latin typeface="Calibri" panose="020F0502020204030204"/>
                <a:ea typeface="+mn-ea"/>
                <a:cs typeface="+mn-cs"/>
              </a:rPr>
              <a:t> revolt in Kent, led by Wat Tyler, and Essex, led by Jack Straw, against the </a:t>
            </a:r>
            <a:r>
              <a:rPr lang="en-GB" sz="800" dirty="0">
                <a:latin typeface="Calibri" panose="020F0502020204030204"/>
              </a:rPr>
              <a:t>poll</a:t>
            </a:r>
            <a:r>
              <a:rPr kumimoji="0" lang="en-GB" sz="800" b="0" i="0" u="none" strike="noStrike" kern="1200" cap="none" spc="0" normalizeH="0" baseline="0" noProof="0" dirty="0">
                <a:ln>
                  <a:noFill/>
                </a:ln>
                <a:effectLst/>
                <a:uLnTx/>
                <a:uFillTx/>
                <a:latin typeface="Calibri" panose="020F0502020204030204"/>
                <a:ea typeface="+mn-ea"/>
                <a:cs typeface="+mn-cs"/>
              </a:rPr>
              <a:t> </a:t>
            </a:r>
            <a:r>
              <a:rPr lang="en-GB" sz="800" dirty="0">
                <a:latin typeface="Calibri" panose="020F0502020204030204"/>
              </a:rPr>
              <a:t>tax</a:t>
            </a:r>
            <a:r>
              <a:rPr kumimoji="0" lang="en-GB" sz="800" b="0" i="0" u="none" strike="noStrike" kern="1200" cap="none" spc="0" normalizeH="0" baseline="0" noProof="0" dirty="0">
                <a:ln>
                  <a:noFill/>
                </a:ln>
                <a:effectLst/>
                <a:uLnTx/>
                <a:uFillTx/>
                <a:latin typeface="Calibri" panose="020F0502020204030204"/>
                <a:ea typeface="+mn-ea"/>
                <a:cs typeface="+mn-cs"/>
              </a:rPr>
              <a:t>, targeting royal officials, wealthy churchmen</a:t>
            </a:r>
            <a:r>
              <a:rPr lang="en-GB" sz="800" dirty="0">
                <a:latin typeface="Calibri" panose="020F0502020204030204"/>
              </a:rPr>
              <a:t> and </a:t>
            </a:r>
            <a:r>
              <a:rPr kumimoji="0" lang="en-GB" sz="800" b="0" i="0" u="none" strike="noStrike" kern="1200" cap="none" spc="0" normalizeH="0" baseline="0" noProof="0" dirty="0">
                <a:ln>
                  <a:noFill/>
                </a:ln>
                <a:effectLst/>
                <a:uLnTx/>
                <a:uFillTx/>
                <a:latin typeface="Calibri" panose="020F0502020204030204"/>
                <a:ea typeface="+mn-ea"/>
                <a:cs typeface="+mn-cs"/>
              </a:rPr>
              <a:t>official records of land ownership and debts.</a:t>
            </a:r>
          </a:p>
        </p:txBody>
      </p:sp>
      <p:sp>
        <p:nvSpPr>
          <p:cNvPr id="8" name="TextBox 7">
            <a:extLst>
              <a:ext uri="{FF2B5EF4-FFF2-40B4-BE49-F238E27FC236}">
                <a16:creationId xmlns:a16="http://schemas.microsoft.com/office/drawing/2014/main" id="{36E2D4D3-1CEF-7909-43A1-8AA4147F749C}"/>
              </a:ext>
            </a:extLst>
          </p:cNvPr>
          <p:cNvSpPr txBox="1"/>
          <p:nvPr/>
        </p:nvSpPr>
        <p:spPr>
          <a:xfrm>
            <a:off x="7162660" y="101494"/>
            <a:ext cx="2041742" cy="584775"/>
          </a:xfrm>
          <a:prstGeom prst="rect">
            <a:avLst/>
          </a:prstGeom>
          <a:solidFill>
            <a:schemeClr val="accent1">
              <a:lumMod val="20000"/>
              <a:lumOff val="80000"/>
            </a:schemeClr>
          </a:solidFill>
          <a:ln w="317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libri" panose="020F0502020204030204"/>
              </a:rPr>
              <a:t>7</a:t>
            </a:r>
            <a:r>
              <a:rPr kumimoji="0" lang="en-GB" sz="800" b="0" i="0" u="none" strike="noStrike" kern="1200" cap="none" spc="0" normalizeH="0" baseline="0" noProof="0" dirty="0">
                <a:ln>
                  <a:noFill/>
                </a:ln>
                <a:effectLst/>
                <a:uLnTx/>
                <a:uFillTx/>
                <a:latin typeface="Calibri" panose="020F0502020204030204"/>
                <a:ea typeface="+mn-ea"/>
                <a:cs typeface="+mn-cs"/>
              </a:rPr>
              <a:t> June 1381: Poll </a:t>
            </a:r>
            <a:r>
              <a:rPr lang="en-GB" sz="800" dirty="0">
                <a:latin typeface="Calibri" panose="020F0502020204030204"/>
              </a:rPr>
              <a:t>tax</a:t>
            </a:r>
            <a:r>
              <a:rPr kumimoji="0" lang="en-GB" sz="800" b="0" i="0" u="none" strike="noStrike" kern="1200" cap="none" spc="0" normalizeH="0" baseline="0" noProof="0" dirty="0">
                <a:ln>
                  <a:noFill/>
                </a:ln>
                <a:effectLst/>
                <a:uLnTx/>
                <a:uFillTx/>
                <a:latin typeface="Calibri" panose="020F0502020204030204"/>
                <a:ea typeface="+mn-ea"/>
                <a:cs typeface="+mn-cs"/>
              </a:rPr>
              <a:t> rebels enter and seize control of Maidstone, Kent</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led by Wat Tyler. Radical preacher John Ball is released from prison by the rebels.</a:t>
            </a:r>
          </a:p>
        </p:txBody>
      </p:sp>
      <p:sp>
        <p:nvSpPr>
          <p:cNvPr id="9" name="TextBox 8">
            <a:extLst>
              <a:ext uri="{FF2B5EF4-FFF2-40B4-BE49-F238E27FC236}">
                <a16:creationId xmlns:a16="http://schemas.microsoft.com/office/drawing/2014/main" id="{61BE8512-6042-D3D0-800C-9F21AD7D03C4}"/>
              </a:ext>
            </a:extLst>
          </p:cNvPr>
          <p:cNvSpPr txBox="1"/>
          <p:nvPr/>
        </p:nvSpPr>
        <p:spPr>
          <a:xfrm>
            <a:off x="9520694" y="5909724"/>
            <a:ext cx="1336802" cy="830997"/>
          </a:xfrm>
          <a:prstGeom prst="rect">
            <a:avLst/>
          </a:prstGeom>
          <a:solidFill>
            <a:schemeClr val="accent1">
              <a:lumMod val="20000"/>
              <a:lumOff val="80000"/>
            </a:schemeClr>
          </a:solid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13</a:t>
            </a:r>
            <a:r>
              <a:rPr kumimoji="0" lang="en-GB" sz="800" b="0" i="0" u="none" strike="noStrike" kern="1200" cap="none" spc="0" normalizeH="0" baseline="0" noProof="0" dirty="0">
                <a:ln>
                  <a:noFill/>
                </a:ln>
                <a:effectLst/>
                <a:uLnTx/>
                <a:uFillTx/>
                <a:latin typeface="Calibri" panose="020F0502020204030204"/>
                <a:ea typeface="+mn-ea"/>
                <a:cs typeface="+mn-cs"/>
              </a:rPr>
              <a:t> June 1381: After</a:t>
            </a:r>
            <a:r>
              <a:rPr lang="en-GB" sz="800" dirty="0">
                <a:latin typeface="Calibri" panose="020F0502020204030204"/>
              </a:rPr>
              <a:t> an </a:t>
            </a:r>
            <a:r>
              <a:rPr kumimoji="0" lang="en-GB" sz="800" b="0" i="0" u="none" strike="noStrike" kern="1200" cap="none" spc="0" normalizeH="0" baseline="0" noProof="0" dirty="0">
                <a:ln>
                  <a:noFill/>
                </a:ln>
                <a:effectLst/>
                <a:uLnTx/>
                <a:uFillTx/>
                <a:latin typeface="Calibri" panose="020F0502020204030204"/>
                <a:ea typeface="+mn-ea"/>
                <a:cs typeface="+mn-cs"/>
              </a:rPr>
              <a:t>unsuccessful meeting with King Richard II at Rotherhithe, Kent rebels</a:t>
            </a:r>
            <a:r>
              <a:rPr lang="en-GB" sz="800" dirty="0">
                <a:latin typeface="Calibri" panose="020F0502020204030204"/>
              </a:rPr>
              <a:t>, </a:t>
            </a:r>
            <a:r>
              <a:rPr kumimoji="0" lang="en-GB" sz="800" b="0" i="0" u="none" strike="noStrike" kern="1200" cap="none" spc="0" normalizeH="0" baseline="0" noProof="0" dirty="0">
                <a:ln>
                  <a:noFill/>
                </a:ln>
                <a:effectLst/>
                <a:uLnTx/>
                <a:uFillTx/>
                <a:latin typeface="Calibri" panose="020F0502020204030204"/>
                <a:ea typeface="+mn-ea"/>
                <a:cs typeface="+mn-cs"/>
              </a:rPr>
              <a:t>led by Tyler</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enter London via London Bridge.</a:t>
            </a:r>
          </a:p>
        </p:txBody>
      </p:sp>
      <p:sp>
        <p:nvSpPr>
          <p:cNvPr id="10" name="TextBox 9">
            <a:extLst>
              <a:ext uri="{FF2B5EF4-FFF2-40B4-BE49-F238E27FC236}">
                <a16:creationId xmlns:a16="http://schemas.microsoft.com/office/drawing/2014/main" id="{D6A83CD8-0179-916B-D6A8-7612C2174E90}"/>
              </a:ext>
            </a:extLst>
          </p:cNvPr>
          <p:cNvSpPr txBox="1"/>
          <p:nvPr/>
        </p:nvSpPr>
        <p:spPr>
          <a:xfrm>
            <a:off x="8314580" y="3219264"/>
            <a:ext cx="2019801" cy="584775"/>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12</a:t>
            </a:r>
            <a:r>
              <a:rPr kumimoji="0" lang="en-GB" sz="800" b="0" i="0" u="none" strike="noStrike" kern="1200" cap="none" spc="0" normalizeH="0" baseline="0" noProof="0" dirty="0">
                <a:ln>
                  <a:noFill/>
                </a:ln>
                <a:effectLst/>
                <a:uLnTx/>
                <a:uFillTx/>
                <a:latin typeface="Calibri" panose="020F0502020204030204"/>
                <a:ea typeface="+mn-ea"/>
                <a:cs typeface="+mn-cs"/>
              </a:rPr>
              <a:t> June 1381: Townspeople present </a:t>
            </a:r>
            <a:r>
              <a:rPr lang="en-GB" sz="800" dirty="0">
                <a:latin typeface="Calibri" panose="020F0502020204030204"/>
              </a:rPr>
              <a:t>their </a:t>
            </a:r>
            <a:r>
              <a:rPr kumimoji="0" lang="en-GB" sz="800" b="0" i="0" u="none" strike="noStrike" kern="1200" cap="none" spc="0" normalizeH="0" baseline="0" noProof="0" dirty="0">
                <a:ln>
                  <a:noFill/>
                </a:ln>
                <a:effectLst/>
                <a:uLnTx/>
                <a:uFillTx/>
                <a:latin typeface="Calibri" panose="020F0502020204030204"/>
                <a:ea typeface="+mn-ea"/>
                <a:cs typeface="+mn-cs"/>
              </a:rPr>
              <a:t>demands to Thomas de la Mare, Abbot of </a:t>
            </a:r>
            <a:r>
              <a:rPr kumimoji="0" lang="en-GB" sz="800" b="0" i="0" u="none" strike="noStrike" kern="1200" cap="none" spc="0" normalizeH="0" baseline="0" noProof="0" dirty="0" err="1">
                <a:ln>
                  <a:noFill/>
                </a:ln>
                <a:effectLst/>
                <a:uLnTx/>
                <a:uFillTx/>
                <a:latin typeface="Calibri" panose="020F0502020204030204"/>
                <a:ea typeface="+mn-ea"/>
                <a:cs typeface="+mn-cs"/>
              </a:rPr>
              <a:t>St.Albans</a:t>
            </a:r>
            <a:r>
              <a:rPr kumimoji="0" lang="en-GB" sz="800" b="0" i="0" u="none" strike="noStrike" kern="1200" cap="none" spc="0" normalizeH="0" baseline="0" noProof="0" dirty="0">
                <a:ln>
                  <a:noFill/>
                </a:ln>
                <a:effectLst/>
                <a:uLnTx/>
                <a:uFillTx/>
                <a:latin typeface="Calibri" panose="020F0502020204030204"/>
                <a:ea typeface="+mn-ea"/>
                <a:cs typeface="+mn-cs"/>
              </a:rPr>
              <a:t> Abbey</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for the town to be free of the Abbey’s control.</a:t>
            </a:r>
          </a:p>
        </p:txBody>
      </p:sp>
      <p:sp>
        <p:nvSpPr>
          <p:cNvPr id="11" name="TextBox 10">
            <a:extLst>
              <a:ext uri="{FF2B5EF4-FFF2-40B4-BE49-F238E27FC236}">
                <a16:creationId xmlns:a16="http://schemas.microsoft.com/office/drawing/2014/main" id="{5FA87C24-85D4-9DB9-CDA5-47E21A9937E9}"/>
              </a:ext>
            </a:extLst>
          </p:cNvPr>
          <p:cNvSpPr txBox="1"/>
          <p:nvPr/>
        </p:nvSpPr>
        <p:spPr>
          <a:xfrm>
            <a:off x="8268623" y="4112287"/>
            <a:ext cx="2171510" cy="830997"/>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14 </a:t>
            </a:r>
            <a:r>
              <a:rPr kumimoji="0" lang="en-GB" sz="800" b="0" i="0" u="none" strike="noStrike" kern="1200" cap="none" spc="0" normalizeH="0" baseline="0" noProof="0" dirty="0">
                <a:ln>
                  <a:noFill/>
                </a:ln>
                <a:effectLst/>
                <a:uLnTx/>
                <a:uFillTx/>
                <a:latin typeface="Calibri" panose="020F0502020204030204"/>
                <a:ea typeface="+mn-ea"/>
                <a:cs typeface="+mn-cs"/>
              </a:rPr>
              <a:t>June 1381: In the early hours of the morning</a:t>
            </a:r>
            <a:r>
              <a:rPr lang="en-GB" sz="800" dirty="0">
                <a:latin typeface="Calibri" panose="020F0502020204030204"/>
              </a:rPr>
              <a:t>, </a:t>
            </a:r>
            <a:r>
              <a:rPr kumimoji="0" lang="en-GB" sz="800" b="0" i="0" u="none" strike="noStrike" kern="1200" cap="none" spc="0" normalizeH="0" baseline="0" noProof="0" dirty="0">
                <a:ln>
                  <a:noFill/>
                </a:ln>
                <a:effectLst/>
                <a:uLnTx/>
                <a:uFillTx/>
                <a:latin typeface="Calibri" panose="020F0502020204030204"/>
                <a:ea typeface="+mn-ea"/>
                <a:cs typeface="+mn-cs"/>
              </a:rPr>
              <a:t>messengers arrive in St Albans asking for support for the </a:t>
            </a:r>
            <a:r>
              <a:rPr lang="en-GB" sz="800" dirty="0">
                <a:latin typeface="Calibri" panose="020F0502020204030204"/>
              </a:rPr>
              <a:t>Revolt</a:t>
            </a:r>
            <a:r>
              <a:rPr kumimoji="0" lang="en-GB" sz="800" b="0" i="0" u="none" strike="noStrike" kern="1200" cap="none" spc="0" normalizeH="0" baseline="0" noProof="0" dirty="0">
                <a:ln>
                  <a:noFill/>
                </a:ln>
                <a:effectLst/>
                <a:uLnTx/>
                <a:uFillTx/>
                <a:latin typeface="Calibri" panose="020F0502020204030204"/>
                <a:ea typeface="+mn-ea"/>
                <a:cs typeface="+mn-cs"/>
              </a:rPr>
              <a:t>. William </a:t>
            </a:r>
            <a:r>
              <a:rPr kumimoji="0" lang="en-GB" sz="800" b="0" i="0" u="none" strike="noStrike" kern="1200" cap="none" spc="0" normalizeH="0" baseline="0" noProof="0" dirty="0" err="1">
                <a:ln>
                  <a:noFill/>
                </a:ln>
                <a:effectLst/>
                <a:uLnTx/>
                <a:uFillTx/>
                <a:latin typeface="Calibri" panose="020F0502020204030204"/>
                <a:ea typeface="+mn-ea"/>
                <a:cs typeface="+mn-cs"/>
              </a:rPr>
              <a:t>Grindecobbe</a:t>
            </a:r>
            <a:r>
              <a:rPr kumimoji="0" lang="en-GB" sz="800" b="0" i="0" u="none" strike="noStrike" kern="1200" cap="none" spc="0" normalizeH="0" baseline="0" noProof="0" dirty="0">
                <a:ln>
                  <a:noFill/>
                </a:ln>
                <a:effectLst/>
                <a:uLnTx/>
                <a:uFillTx/>
                <a:latin typeface="Calibri" panose="020F0502020204030204"/>
                <a:ea typeface="+mn-ea"/>
                <a:cs typeface="+mn-cs"/>
              </a:rPr>
              <a:t> and </a:t>
            </a:r>
            <a:r>
              <a:rPr lang="en-GB" sz="800" dirty="0">
                <a:latin typeface="Calibri" panose="020F0502020204030204"/>
              </a:rPr>
              <a:t>a </a:t>
            </a:r>
            <a:r>
              <a:rPr kumimoji="0" lang="en-GB" sz="800" b="0" i="0" u="none" strike="noStrike" kern="1200" cap="none" spc="0" normalizeH="0" baseline="0" noProof="0" dirty="0">
                <a:ln>
                  <a:noFill/>
                </a:ln>
                <a:effectLst/>
                <a:uLnTx/>
                <a:uFillTx/>
                <a:latin typeface="Calibri" panose="020F0502020204030204"/>
                <a:ea typeface="+mn-ea"/>
                <a:cs typeface="+mn-cs"/>
              </a:rPr>
              <a:t>group of townspeople head to London. The Abbot also sends monks to London to report on events.</a:t>
            </a:r>
            <a:r>
              <a:rPr lang="en-GB" sz="800" dirty="0">
                <a:latin typeface="Calibri" panose="020F0502020204030204"/>
              </a:rPr>
              <a:t> </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ADA3570-4669-70FD-898D-EBB64A718E5D}"/>
              </a:ext>
            </a:extLst>
          </p:cNvPr>
          <p:cNvSpPr txBox="1"/>
          <p:nvPr/>
        </p:nvSpPr>
        <p:spPr>
          <a:xfrm>
            <a:off x="2197905" y="92878"/>
            <a:ext cx="1866900" cy="584775"/>
          </a:xfrm>
          <a:prstGeom prst="rect">
            <a:avLst/>
          </a:prstGeom>
          <a:solidFill>
            <a:schemeClr val="accent1">
              <a:lumMod val="20000"/>
              <a:lumOff val="80000"/>
            </a:schemeClr>
          </a:solid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2</a:t>
            </a:r>
            <a:r>
              <a:rPr kumimoji="0" lang="en-GB" sz="800" b="0" i="0" u="none" strike="noStrike" kern="1200" cap="none" spc="0" normalizeH="0" baseline="0" noProof="0" dirty="0">
                <a:ln>
                  <a:noFill/>
                </a:ln>
                <a:effectLst/>
                <a:uLnTx/>
                <a:uFillTx/>
                <a:latin typeface="Calibri" panose="020F0502020204030204"/>
                <a:ea typeface="+mn-ea"/>
                <a:cs typeface="+mn-cs"/>
              </a:rPr>
              <a:t> June 1381: </a:t>
            </a:r>
            <a:r>
              <a:rPr lang="en-GB" sz="800" dirty="0">
                <a:latin typeface="Calibri" panose="020F0502020204030204"/>
              </a:rPr>
              <a:t>There is an armed</a:t>
            </a:r>
            <a:r>
              <a:rPr kumimoji="0" lang="en-GB" sz="800" b="0" i="0" u="none" strike="noStrike" kern="1200" cap="none" spc="0" normalizeH="0" baseline="0" noProof="0" dirty="0">
                <a:ln>
                  <a:noFill/>
                </a:ln>
                <a:effectLst/>
                <a:uLnTx/>
                <a:uFillTx/>
                <a:latin typeface="Calibri" panose="020F0502020204030204"/>
                <a:ea typeface="+mn-ea"/>
                <a:cs typeface="+mn-cs"/>
              </a:rPr>
              <a:t> attack by local people near Brentwood, Essex on the </a:t>
            </a:r>
            <a:r>
              <a:rPr lang="en-GB" sz="800" dirty="0">
                <a:latin typeface="Calibri" panose="020F0502020204030204"/>
              </a:rPr>
              <a:t>royal</a:t>
            </a:r>
            <a:r>
              <a:rPr kumimoji="0" lang="en-GB" sz="800" b="0" i="0" u="none" strike="noStrike" kern="1200" cap="none" spc="0" normalizeH="0" baseline="0" noProof="0" dirty="0">
                <a:ln>
                  <a:noFill/>
                </a:ln>
                <a:effectLst/>
                <a:uLnTx/>
                <a:uFillTx/>
                <a:latin typeface="Calibri" panose="020F0502020204030204"/>
                <a:ea typeface="+mn-ea"/>
                <a:cs typeface="+mn-cs"/>
              </a:rPr>
              <a:t> official Robert </a:t>
            </a:r>
            <a:r>
              <a:rPr kumimoji="0" lang="en-GB" sz="800" b="0" i="0" u="none" strike="noStrike" kern="1200" cap="none" spc="0" normalizeH="0" baseline="0" noProof="0" dirty="0" err="1">
                <a:ln>
                  <a:noFill/>
                </a:ln>
                <a:effectLst/>
                <a:uLnTx/>
                <a:uFillTx/>
                <a:latin typeface="Calibri" panose="020F0502020204030204"/>
                <a:ea typeface="+mn-ea"/>
                <a:cs typeface="+mn-cs"/>
              </a:rPr>
              <a:t>Bealknap</a:t>
            </a:r>
            <a:r>
              <a:rPr kumimoji="0" lang="en-GB" sz="800" b="0" i="0" u="none" strike="noStrike" kern="1200" cap="none" spc="0" normalizeH="0" baseline="0" noProof="0" dirty="0">
                <a:ln>
                  <a:noFill/>
                </a:ln>
                <a:effectLst/>
                <a:uLnTx/>
                <a:uFillTx/>
                <a:latin typeface="Calibri" panose="020F0502020204030204"/>
                <a:ea typeface="+mn-ea"/>
                <a:cs typeface="+mn-cs"/>
              </a:rPr>
              <a:t> and his </a:t>
            </a:r>
            <a:r>
              <a:rPr lang="en-GB" sz="800" dirty="0">
                <a:latin typeface="Calibri" panose="020F0502020204030204"/>
              </a:rPr>
              <a:t>poll</a:t>
            </a:r>
            <a:r>
              <a:rPr kumimoji="0" lang="en-GB" sz="800" b="0" i="0" u="none" strike="noStrike" kern="1200" cap="none" spc="0" normalizeH="0" baseline="0" noProof="0" dirty="0">
                <a:ln>
                  <a:noFill/>
                </a:ln>
                <a:effectLst/>
                <a:uLnTx/>
                <a:uFillTx/>
                <a:latin typeface="Calibri" panose="020F0502020204030204"/>
                <a:ea typeface="+mn-ea"/>
                <a:cs typeface="+mn-cs"/>
              </a:rPr>
              <a:t> </a:t>
            </a:r>
            <a:r>
              <a:rPr lang="en-GB" sz="800" dirty="0">
                <a:latin typeface="Calibri" panose="020F0502020204030204"/>
              </a:rPr>
              <a:t>tax</a:t>
            </a:r>
            <a:r>
              <a:rPr kumimoji="0" lang="en-GB" sz="800" b="0" i="0" u="none" strike="noStrike" kern="1200" cap="none" spc="0" normalizeH="0" baseline="0" noProof="0" dirty="0">
                <a:ln>
                  <a:noFill/>
                </a:ln>
                <a:effectLst/>
                <a:uLnTx/>
                <a:uFillTx/>
                <a:latin typeface="Calibri" panose="020F0502020204030204"/>
                <a:ea typeface="+mn-ea"/>
                <a:cs typeface="+mn-cs"/>
              </a:rPr>
              <a:t> commission.</a:t>
            </a:r>
          </a:p>
        </p:txBody>
      </p:sp>
      <p:sp>
        <p:nvSpPr>
          <p:cNvPr id="13" name="TextBox 12">
            <a:extLst>
              <a:ext uri="{FF2B5EF4-FFF2-40B4-BE49-F238E27FC236}">
                <a16:creationId xmlns:a16="http://schemas.microsoft.com/office/drawing/2014/main" id="{B66F1BDF-BAB4-6FCA-E796-523FCA42D747}"/>
              </a:ext>
            </a:extLst>
          </p:cNvPr>
          <p:cNvSpPr txBox="1"/>
          <p:nvPr/>
        </p:nvSpPr>
        <p:spPr>
          <a:xfrm>
            <a:off x="92799" y="70437"/>
            <a:ext cx="1866900" cy="595676"/>
          </a:xfrm>
          <a:prstGeom prst="rect">
            <a:avLst/>
          </a:prstGeom>
          <a:solidFill>
            <a:schemeClr val="accent1">
              <a:lumMod val="20000"/>
              <a:lumOff val="80000"/>
            </a:schemeClr>
          </a:solidFill>
          <a:ln w="31750">
            <a:solidFill>
              <a:schemeClr val="tx1"/>
            </a:solidFill>
          </a:ln>
        </p:spPr>
        <p:txBody>
          <a:bodyPr wrap="square" lIns="91440" tIns="45720" rIns="91440" bIns="45720" rtlCol="0" anchor="t">
            <a:spAutoFit/>
          </a:bodyPr>
          <a:lstStyle/>
          <a:p>
            <a:pPr>
              <a:defRPr/>
            </a:pPr>
            <a:r>
              <a:rPr kumimoji="0" lang="en-GB" sz="800" b="0" i="0" u="none" strike="noStrike" kern="1200" cap="none" spc="0" normalizeH="0" baseline="0" noProof="0" dirty="0">
                <a:ln>
                  <a:noFill/>
                </a:ln>
                <a:effectLst/>
                <a:uLnTx/>
                <a:uFillTx/>
                <a:latin typeface="Calibri" panose="020F0502020204030204"/>
                <a:ea typeface="+mn-ea"/>
                <a:cs typeface="+mn-cs"/>
              </a:rPr>
              <a:t>May 1381: </a:t>
            </a:r>
            <a:r>
              <a:rPr lang="en-GB" sz="800" dirty="0">
                <a:latin typeface="Calibri" panose="020F0502020204030204"/>
              </a:rPr>
              <a:t>There are widespread</a:t>
            </a:r>
            <a:r>
              <a:rPr kumimoji="0" lang="en-GB" sz="800" b="0" i="0" u="none" strike="noStrike" kern="1200" cap="none" spc="0" normalizeH="0" baseline="0" noProof="0" dirty="0">
                <a:ln>
                  <a:noFill/>
                </a:ln>
                <a:effectLst/>
                <a:uLnTx/>
                <a:uFillTx/>
                <a:latin typeface="Calibri" panose="020F0502020204030204"/>
                <a:ea typeface="+mn-ea"/>
                <a:cs typeface="+mn-cs"/>
              </a:rPr>
              <a:t> rumours and reports of opposition and resistance to the collection of the </a:t>
            </a:r>
            <a:r>
              <a:rPr lang="en-GB" sz="800" dirty="0">
                <a:latin typeface="Calibri" panose="020F0502020204030204"/>
              </a:rPr>
              <a:t>third poll</a:t>
            </a:r>
            <a:r>
              <a:rPr kumimoji="0" lang="en-GB" sz="800" b="0" i="0" u="none" strike="noStrike" kern="1200" cap="none" spc="0" normalizeH="0" baseline="0" noProof="0" dirty="0">
                <a:ln>
                  <a:noFill/>
                </a:ln>
                <a:effectLst/>
                <a:uLnTx/>
                <a:uFillTx/>
                <a:latin typeface="Calibri" panose="020F0502020204030204"/>
                <a:ea typeface="+mn-ea"/>
                <a:cs typeface="+mn-cs"/>
              </a:rPr>
              <a:t> </a:t>
            </a:r>
            <a:r>
              <a:rPr lang="en-GB" sz="800" dirty="0">
                <a:latin typeface="Calibri" panose="020F0502020204030204"/>
              </a:rPr>
              <a:t>tax</a:t>
            </a:r>
            <a:r>
              <a:rPr kumimoji="0" lang="en-GB" sz="800" b="0" i="0" u="none" strike="noStrike" kern="1200" cap="none" spc="0" normalizeH="0" baseline="0" noProof="0" dirty="0">
                <a:ln>
                  <a:noFill/>
                </a:ln>
                <a:effectLst/>
                <a:uLnTx/>
                <a:uFillTx/>
                <a:latin typeface="Calibri" panose="020F0502020204030204"/>
                <a:ea typeface="+mn-ea"/>
                <a:cs typeface="+mn-cs"/>
              </a:rPr>
              <a:t> by </a:t>
            </a:r>
            <a:r>
              <a:rPr lang="en-GB" sz="800" dirty="0">
                <a:latin typeface="Calibri" panose="020F0502020204030204"/>
              </a:rPr>
              <a:t>royal</a:t>
            </a:r>
            <a:r>
              <a:rPr kumimoji="0" lang="en-GB" sz="800" b="0" i="0" u="none" strike="noStrike" kern="1200" cap="none" spc="0" normalizeH="0" baseline="0" noProof="0" dirty="0">
                <a:ln>
                  <a:noFill/>
                </a:ln>
                <a:effectLst/>
                <a:uLnTx/>
                <a:uFillTx/>
                <a:latin typeface="Calibri" panose="020F0502020204030204"/>
                <a:ea typeface="+mn-ea"/>
                <a:cs typeface="+mn-cs"/>
              </a:rPr>
              <a:t> officials.</a:t>
            </a:r>
            <a:r>
              <a:rPr lang="en-GB" sz="800" dirty="0">
                <a:latin typeface="Calibri" panose="020F0502020204030204"/>
              </a:rPr>
              <a:t> </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2AEDAFD-5BAD-A1D6-B34F-21C3D7B5AAED}"/>
              </a:ext>
            </a:extLst>
          </p:cNvPr>
          <p:cNvSpPr txBox="1"/>
          <p:nvPr/>
        </p:nvSpPr>
        <p:spPr>
          <a:xfrm>
            <a:off x="9464906" y="130318"/>
            <a:ext cx="1556195" cy="584775"/>
          </a:xfrm>
          <a:prstGeom prst="rect">
            <a:avLst/>
          </a:prstGeom>
          <a:solidFill>
            <a:schemeClr val="accent1">
              <a:lumMod val="20000"/>
              <a:lumOff val="80000"/>
            </a:schemeClr>
          </a:solidFill>
          <a:ln w="317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libri" panose="020F0502020204030204"/>
              </a:rPr>
              <a:t>11–12</a:t>
            </a:r>
            <a:r>
              <a:rPr kumimoji="0" lang="en-GB" sz="800" b="0" i="0" u="none" strike="noStrike" kern="1200" cap="none" spc="0" normalizeH="0" baseline="0" noProof="0" dirty="0">
                <a:ln>
                  <a:noFill/>
                </a:ln>
                <a:effectLst/>
                <a:uLnTx/>
                <a:uFillTx/>
                <a:latin typeface="Calibri" panose="020F0502020204030204"/>
                <a:ea typeface="+mn-ea"/>
                <a:cs typeface="+mn-cs"/>
              </a:rPr>
              <a:t> June 1381: Kent and Essex assemble at Blackheath and Mile End, just outside the </a:t>
            </a:r>
            <a:r>
              <a:rPr lang="en-GB" sz="800" dirty="0">
                <a:latin typeface="Calibri" panose="020F0502020204030204"/>
              </a:rPr>
              <a:t>City</a:t>
            </a:r>
            <a:r>
              <a:rPr kumimoji="0" lang="en-GB" sz="800" b="0" i="0" u="none" strike="noStrike" kern="1200" cap="none" spc="0" normalizeH="0" baseline="0" noProof="0" dirty="0">
                <a:ln>
                  <a:noFill/>
                </a:ln>
                <a:effectLst/>
                <a:uLnTx/>
                <a:uFillTx/>
                <a:latin typeface="Calibri" panose="020F0502020204030204"/>
                <a:ea typeface="+mn-ea"/>
                <a:cs typeface="+mn-cs"/>
              </a:rPr>
              <a:t> of London.</a:t>
            </a:r>
          </a:p>
        </p:txBody>
      </p:sp>
      <p:sp>
        <p:nvSpPr>
          <p:cNvPr id="15" name="TextBox 14">
            <a:extLst>
              <a:ext uri="{FF2B5EF4-FFF2-40B4-BE49-F238E27FC236}">
                <a16:creationId xmlns:a16="http://schemas.microsoft.com/office/drawing/2014/main" id="{18FFD0D7-A341-129F-2D4C-589E1820EF1F}"/>
              </a:ext>
            </a:extLst>
          </p:cNvPr>
          <p:cNvSpPr txBox="1"/>
          <p:nvPr/>
        </p:nvSpPr>
        <p:spPr>
          <a:xfrm>
            <a:off x="8182177" y="2395957"/>
            <a:ext cx="3085030" cy="584775"/>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15</a:t>
            </a:r>
            <a:r>
              <a:rPr kumimoji="0" lang="en-GB" sz="800" b="0" i="0" u="none" strike="noStrike" kern="1200" cap="none" spc="0" normalizeH="0" baseline="0" noProof="0" dirty="0">
                <a:ln>
                  <a:noFill/>
                </a:ln>
                <a:effectLst/>
                <a:uLnTx/>
                <a:uFillTx/>
                <a:latin typeface="Calibri" panose="020F0502020204030204"/>
                <a:ea typeface="+mn-ea"/>
                <a:cs typeface="+mn-cs"/>
              </a:rPr>
              <a:t> June 1381: Returning back from Smithfield late the night before, </a:t>
            </a:r>
            <a:r>
              <a:rPr kumimoji="0" lang="en-GB" sz="800" b="0" i="0" u="none" strike="noStrike" kern="1200" cap="none" spc="0" normalizeH="0" baseline="0" noProof="0" dirty="0" err="1">
                <a:ln>
                  <a:noFill/>
                </a:ln>
                <a:effectLst/>
                <a:uLnTx/>
                <a:uFillTx/>
                <a:latin typeface="Calibri" panose="020F0502020204030204"/>
                <a:ea typeface="+mn-ea"/>
                <a:cs typeface="+mn-cs"/>
              </a:rPr>
              <a:t>Grindecobbe</a:t>
            </a:r>
            <a:r>
              <a:rPr kumimoji="0" lang="en-GB" sz="800" b="0" i="0" u="none" strike="noStrike" kern="1200" cap="none" spc="0" normalizeH="0" baseline="0" noProof="0" dirty="0">
                <a:ln>
                  <a:noFill/>
                </a:ln>
                <a:effectLst/>
                <a:uLnTx/>
                <a:uFillTx/>
                <a:latin typeface="Calibri" panose="020F0502020204030204"/>
                <a:ea typeface="+mn-ea"/>
                <a:cs typeface="+mn-cs"/>
              </a:rPr>
              <a:t> and the St Albans rebels tear down hedges and fences </a:t>
            </a:r>
            <a:r>
              <a:rPr lang="en-GB" sz="800" dirty="0">
                <a:latin typeface="Calibri" panose="020F0502020204030204"/>
              </a:rPr>
              <a:t>with which </a:t>
            </a:r>
            <a:r>
              <a:rPr kumimoji="0" lang="en-GB" sz="800" b="0" i="0" u="none" strike="noStrike" kern="1200" cap="none" spc="0" normalizeH="0" baseline="0" noProof="0" dirty="0" err="1">
                <a:ln>
                  <a:noFill/>
                </a:ln>
                <a:effectLst/>
                <a:uLnTx/>
                <a:uFillTx/>
                <a:latin typeface="Calibri" panose="020F0502020204030204"/>
                <a:ea typeface="+mn-ea"/>
                <a:cs typeface="+mn-cs"/>
              </a:rPr>
              <a:t>which</a:t>
            </a:r>
            <a:r>
              <a:rPr kumimoji="0" lang="en-GB" sz="800" b="0" i="0" u="none" strike="noStrike" kern="1200" cap="none" spc="0" normalizeH="0" baseline="0" noProof="0" dirty="0">
                <a:ln>
                  <a:noFill/>
                </a:ln>
                <a:effectLst/>
                <a:uLnTx/>
                <a:uFillTx/>
                <a:latin typeface="Calibri" panose="020F0502020204030204"/>
                <a:ea typeface="+mn-ea"/>
                <a:cs typeface="+mn-cs"/>
              </a:rPr>
              <a:t> monks had enclosed fields, drain the Abbot’s fish pond and divide Abbey land between themselves.</a:t>
            </a:r>
          </a:p>
        </p:txBody>
      </p:sp>
      <p:sp>
        <p:nvSpPr>
          <p:cNvPr id="16" name="TextBox 15">
            <a:extLst>
              <a:ext uri="{FF2B5EF4-FFF2-40B4-BE49-F238E27FC236}">
                <a16:creationId xmlns:a16="http://schemas.microsoft.com/office/drawing/2014/main" id="{9182646F-A66E-5659-908C-51DC83000537}"/>
              </a:ext>
            </a:extLst>
          </p:cNvPr>
          <p:cNvSpPr txBox="1"/>
          <p:nvPr/>
        </p:nvSpPr>
        <p:spPr>
          <a:xfrm>
            <a:off x="3442563" y="5852404"/>
            <a:ext cx="2363321" cy="954107"/>
          </a:xfrm>
          <a:prstGeom prst="rect">
            <a:avLst/>
          </a:prstGeom>
          <a:solidFill>
            <a:schemeClr val="accent1">
              <a:lumMod val="20000"/>
              <a:lumOff val="80000"/>
            </a:schemeClr>
          </a:solid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15</a:t>
            </a:r>
            <a:r>
              <a:rPr kumimoji="0" lang="en-GB" sz="800" b="0" i="0" u="none" strike="noStrike" kern="1200" cap="none" spc="0" normalizeH="0" baseline="0" noProof="0" dirty="0">
                <a:ln>
                  <a:noFill/>
                </a:ln>
                <a:effectLst/>
                <a:uLnTx/>
                <a:uFillTx/>
                <a:latin typeface="Calibri" panose="020F0502020204030204"/>
                <a:ea typeface="+mn-ea"/>
                <a:cs typeface="+mn-cs"/>
              </a:rPr>
              <a:t> June 1381: Richard II meets </a:t>
            </a:r>
            <a:r>
              <a:rPr lang="en-GB" sz="800" dirty="0">
                <a:latin typeface="Calibri" panose="020F0502020204030204"/>
              </a:rPr>
              <a:t>the rebels</a:t>
            </a:r>
            <a:r>
              <a:rPr kumimoji="0" lang="en-GB" sz="800" b="0" i="0" u="none" strike="noStrike" kern="1200" cap="none" spc="0" normalizeH="0" baseline="0" noProof="0" dirty="0">
                <a:ln>
                  <a:noFill/>
                </a:ln>
                <a:effectLst/>
                <a:uLnTx/>
                <a:uFillTx/>
                <a:latin typeface="Calibri" panose="020F0502020204030204"/>
                <a:ea typeface="+mn-ea"/>
                <a:cs typeface="+mn-cs"/>
              </a:rPr>
              <a:t> again, this time at Smithfield, just outside the city walls. In a moment of confusion at the Smithfield meeting</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Wat Tyler is killed by William Walworth, the Lord Mayor of London. Richard II appears to agree to the rebels</a:t>
            </a:r>
            <a:r>
              <a:rPr lang="en-GB" sz="800" dirty="0">
                <a:latin typeface="Calibri" panose="020F0502020204030204"/>
              </a:rPr>
              <a:t>' </a:t>
            </a:r>
            <a:r>
              <a:rPr kumimoji="0" lang="en-GB" sz="800" b="0" i="0" u="none" strike="noStrike" kern="1200" cap="none" spc="0" normalizeH="0" baseline="0" noProof="0" dirty="0">
                <a:ln>
                  <a:noFill/>
                </a:ln>
                <a:effectLst/>
                <a:uLnTx/>
                <a:uFillTx/>
                <a:latin typeface="Calibri" panose="020F0502020204030204"/>
                <a:ea typeface="+mn-ea"/>
                <a:cs typeface="+mn-cs"/>
              </a:rPr>
              <a:t>demands and persuades </a:t>
            </a:r>
            <a:r>
              <a:rPr lang="en-GB" sz="800" dirty="0">
                <a:latin typeface="Calibri" panose="020F0502020204030204"/>
              </a:rPr>
              <a:t>the</a:t>
            </a:r>
            <a:r>
              <a:rPr kumimoji="0" lang="en-GB" sz="800" b="0" i="0" u="none" strike="noStrike" kern="1200" cap="none" spc="0" normalizeH="0" baseline="0" noProof="0" dirty="0">
                <a:ln>
                  <a:noFill/>
                </a:ln>
                <a:effectLst/>
                <a:uLnTx/>
                <a:uFillTx/>
                <a:latin typeface="Calibri" panose="020F0502020204030204"/>
                <a:ea typeface="+mn-ea"/>
                <a:cs typeface="+mn-cs"/>
              </a:rPr>
              <a:t> rebels to return home.</a:t>
            </a:r>
          </a:p>
        </p:txBody>
      </p:sp>
      <p:sp>
        <p:nvSpPr>
          <p:cNvPr id="18" name="TextBox 17">
            <a:extLst>
              <a:ext uri="{FF2B5EF4-FFF2-40B4-BE49-F238E27FC236}">
                <a16:creationId xmlns:a16="http://schemas.microsoft.com/office/drawing/2014/main" id="{39390505-6DA5-8617-AE9C-91E3BB3966F7}"/>
              </a:ext>
            </a:extLst>
          </p:cNvPr>
          <p:cNvSpPr txBox="1"/>
          <p:nvPr/>
        </p:nvSpPr>
        <p:spPr>
          <a:xfrm>
            <a:off x="615566" y="5976357"/>
            <a:ext cx="2013203" cy="707886"/>
          </a:xfrm>
          <a:prstGeom prst="rect">
            <a:avLst/>
          </a:prstGeom>
          <a:solidFill>
            <a:schemeClr val="accent1">
              <a:lumMod val="20000"/>
              <a:lumOff val="80000"/>
            </a:schemeClr>
          </a:solidFill>
          <a:ln w="317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libri" panose="020F0502020204030204"/>
              </a:rPr>
              <a:t>15</a:t>
            </a:r>
            <a:r>
              <a:rPr kumimoji="0" lang="en-GB" sz="800" b="0" i="0" u="none" strike="noStrike" kern="1200" cap="none" spc="0" normalizeH="0" baseline="0" noProof="0" dirty="0">
                <a:ln>
                  <a:noFill/>
                </a:ln>
                <a:effectLst/>
                <a:uLnTx/>
                <a:uFillTx/>
                <a:latin typeface="Calibri" panose="020F0502020204030204"/>
                <a:ea typeface="+mn-ea"/>
                <a:cs typeface="+mn-cs"/>
              </a:rPr>
              <a:t> June 1381: Following the Smithfield meeting</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King Richard II and his supporters quickly restore his authority in London. Jack Straw and other rebel leaders are caught and executed.</a:t>
            </a:r>
          </a:p>
        </p:txBody>
      </p:sp>
      <p:sp>
        <p:nvSpPr>
          <p:cNvPr id="22" name="TextBox 21">
            <a:extLst>
              <a:ext uri="{FF2B5EF4-FFF2-40B4-BE49-F238E27FC236}">
                <a16:creationId xmlns:a16="http://schemas.microsoft.com/office/drawing/2014/main" id="{588B9CC7-9C6D-B410-7CDE-D66BEC1E2324}"/>
              </a:ext>
            </a:extLst>
          </p:cNvPr>
          <p:cNvSpPr txBox="1"/>
          <p:nvPr/>
        </p:nvSpPr>
        <p:spPr>
          <a:xfrm>
            <a:off x="218403" y="1136196"/>
            <a:ext cx="2967137" cy="461665"/>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16 </a:t>
            </a:r>
            <a:r>
              <a:rPr kumimoji="0" lang="en-GB" sz="800" b="0" i="0" u="none" strike="noStrike" kern="1200" cap="none" spc="0" normalizeH="0" baseline="0" noProof="0" dirty="0">
                <a:ln>
                  <a:noFill/>
                </a:ln>
                <a:effectLst/>
                <a:uLnTx/>
                <a:uFillTx/>
                <a:latin typeface="Calibri" panose="020F0502020204030204"/>
                <a:ea typeface="+mn-ea"/>
                <a:cs typeface="+mn-cs"/>
              </a:rPr>
              <a:t>June 1381: Abbott de la Mare is forced to give further concessions to the rebels in St Albans and surrounding villages, giving access to common lands and ending feudal services.</a:t>
            </a:r>
            <a:r>
              <a:rPr lang="en-GB" sz="800" dirty="0">
                <a:latin typeface="Calibri" panose="020F0502020204030204"/>
              </a:rPr>
              <a:t> </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DE92EA7-8BF8-1AEA-2CFB-D37C94342EAF}"/>
              </a:ext>
            </a:extLst>
          </p:cNvPr>
          <p:cNvSpPr txBox="1"/>
          <p:nvPr/>
        </p:nvSpPr>
        <p:spPr>
          <a:xfrm>
            <a:off x="8208978" y="1385171"/>
            <a:ext cx="2648518" cy="584775"/>
          </a:xfrm>
          <a:prstGeom prst="rect">
            <a:avLst/>
          </a:prstGeom>
          <a:noFill/>
          <a:ln w="317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libri" panose="020F0502020204030204"/>
              </a:rPr>
              <a:t>15</a:t>
            </a:r>
            <a:r>
              <a:rPr kumimoji="0" lang="en-GB" sz="800" b="0" i="0" u="none" strike="noStrike" kern="1200" cap="none" spc="0" normalizeH="0" baseline="0" noProof="0" dirty="0">
                <a:ln>
                  <a:noFill/>
                </a:ln>
                <a:effectLst/>
                <a:uLnTx/>
                <a:uFillTx/>
                <a:latin typeface="Calibri" panose="020F0502020204030204"/>
                <a:ea typeface="+mn-ea"/>
                <a:cs typeface="+mn-cs"/>
              </a:rPr>
              <a:t> June 1381: Later the same day, and following the death of Tyler and dispersal of rebels in London, Richard II issues letters granting protection to St Albans</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which prohibit any ‘grievance, damage or molestation’ against the rebels</a:t>
            </a:r>
            <a:r>
              <a:rPr lang="en-GB" sz="800" dirty="0">
                <a:latin typeface="Calibri" panose="020F0502020204030204"/>
              </a:rPr>
              <a:t>.</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D09E4DA-FF99-EA6A-3C8C-3F92A14EE5DF}"/>
              </a:ext>
            </a:extLst>
          </p:cNvPr>
          <p:cNvSpPr txBox="1"/>
          <p:nvPr/>
        </p:nvSpPr>
        <p:spPr>
          <a:xfrm>
            <a:off x="181594" y="2049336"/>
            <a:ext cx="3149261" cy="707886"/>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15</a:t>
            </a:r>
            <a:r>
              <a:rPr kumimoji="0" lang="en-GB" sz="800" b="0" i="0" u="none" strike="noStrike" kern="1200" cap="none" spc="0" normalizeH="0" baseline="0" noProof="0" dirty="0">
                <a:ln>
                  <a:noFill/>
                </a:ln>
                <a:effectLst/>
                <a:uLnTx/>
                <a:uFillTx/>
                <a:latin typeface="Calibri" panose="020F0502020204030204"/>
                <a:ea typeface="+mn-ea"/>
                <a:cs typeface="+mn-cs"/>
              </a:rPr>
              <a:t> June 1381: The millstones</a:t>
            </a:r>
            <a:r>
              <a:rPr lang="en-GB" sz="800" dirty="0">
                <a:latin typeface="Calibri" panose="020F0502020204030204"/>
              </a:rPr>
              <a:t> that</a:t>
            </a:r>
            <a:r>
              <a:rPr kumimoji="0" lang="en-GB" sz="800" b="0" i="0" u="none" strike="noStrike" kern="1200" cap="none" spc="0" normalizeH="0" baseline="0" noProof="0" dirty="0">
                <a:ln>
                  <a:noFill/>
                </a:ln>
                <a:effectLst/>
                <a:uLnTx/>
                <a:uFillTx/>
                <a:latin typeface="Calibri" panose="020F0502020204030204"/>
                <a:ea typeface="+mn-ea"/>
                <a:cs typeface="+mn-cs"/>
              </a:rPr>
              <a:t> had been confiscated by a previous St Albans abbot are dug up and returned to the families from whom they had been taken. The Abbey's prison is smashed open and all the prisoners released, except John Baron</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who is found guilty of his crimes by the rebels and executed.</a:t>
            </a:r>
          </a:p>
        </p:txBody>
      </p:sp>
      <p:sp>
        <p:nvSpPr>
          <p:cNvPr id="25" name="TextBox 24">
            <a:extLst>
              <a:ext uri="{FF2B5EF4-FFF2-40B4-BE49-F238E27FC236}">
                <a16:creationId xmlns:a16="http://schemas.microsoft.com/office/drawing/2014/main" id="{5E3A6D13-8E01-FDA2-D499-9C2FB47D4582}"/>
              </a:ext>
            </a:extLst>
          </p:cNvPr>
          <p:cNvSpPr txBox="1"/>
          <p:nvPr/>
        </p:nvSpPr>
        <p:spPr>
          <a:xfrm>
            <a:off x="346968" y="3194451"/>
            <a:ext cx="2843966" cy="830997"/>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15 </a:t>
            </a:r>
            <a:r>
              <a:rPr kumimoji="0" lang="en-GB" sz="800" b="0" i="0" u="none" strike="noStrike" kern="1200" cap="none" spc="0" normalizeH="0" baseline="0" noProof="0" dirty="0">
                <a:ln>
                  <a:noFill/>
                </a:ln>
                <a:effectLst/>
                <a:uLnTx/>
                <a:uFillTx/>
                <a:latin typeface="Calibri" panose="020F0502020204030204"/>
                <a:ea typeface="+mn-ea"/>
                <a:cs typeface="+mn-cs"/>
              </a:rPr>
              <a:t>June 1381: Richard Wallingford returns from Mile End with a royal charter granting the townspeople of St Albans their freedom. The Abbot is forced to hand over legal documents</a:t>
            </a:r>
            <a:r>
              <a:rPr lang="en-GB" sz="800" dirty="0">
                <a:latin typeface="Calibri" panose="020F0502020204030204"/>
              </a:rPr>
              <a:t>, </a:t>
            </a:r>
            <a:r>
              <a:rPr kumimoji="0" lang="en-GB" sz="800" b="0" i="0" u="none" strike="noStrike" kern="1200" cap="none" spc="0" normalizeH="0" baseline="0" noProof="0" dirty="0">
                <a:ln>
                  <a:noFill/>
                </a:ln>
                <a:effectLst/>
                <a:uLnTx/>
                <a:uFillTx/>
                <a:latin typeface="Calibri" panose="020F0502020204030204"/>
                <a:ea typeface="+mn-ea"/>
                <a:cs typeface="+mn-cs"/>
              </a:rPr>
              <a:t>which are burned in the town square</a:t>
            </a:r>
            <a:r>
              <a:rPr lang="en-GB" sz="800" dirty="0">
                <a:latin typeface="Calibri" panose="020F0502020204030204"/>
              </a:rPr>
              <a:t>,</a:t>
            </a:r>
            <a:r>
              <a:rPr kumimoji="0" lang="en-GB" sz="800" b="0" i="0" u="none" strike="noStrike" kern="1200" cap="none" spc="0" normalizeH="0" baseline="0" noProof="0" dirty="0">
                <a:ln>
                  <a:noFill/>
                </a:ln>
                <a:effectLst/>
                <a:uLnTx/>
                <a:uFillTx/>
                <a:latin typeface="Calibri" panose="020F0502020204030204"/>
                <a:ea typeface="+mn-ea"/>
                <a:cs typeface="+mn-cs"/>
              </a:rPr>
              <a:t> but refuses to hand over the ancient charter of King Offa </a:t>
            </a:r>
            <a:r>
              <a:rPr lang="en-GB" sz="800" dirty="0">
                <a:latin typeface="Calibri" panose="020F0502020204030204"/>
              </a:rPr>
              <a:t>that </a:t>
            </a:r>
            <a:r>
              <a:rPr kumimoji="0" lang="en-GB" sz="800" b="0" i="0" u="none" strike="noStrike" kern="1200" cap="none" spc="0" normalizeH="0" baseline="0" noProof="0" dirty="0">
                <a:ln>
                  <a:noFill/>
                </a:ln>
                <a:effectLst/>
                <a:uLnTx/>
                <a:uFillTx/>
                <a:latin typeface="Calibri" panose="020F0502020204030204"/>
                <a:ea typeface="+mn-ea"/>
                <a:cs typeface="+mn-cs"/>
              </a:rPr>
              <a:t>had granted St Albans its freedom from control by the Abbey.</a:t>
            </a:r>
            <a:r>
              <a:rPr lang="en-GB" sz="800" dirty="0">
                <a:latin typeface="Calibri" panose="020F0502020204030204"/>
              </a:rPr>
              <a:t> </a:t>
            </a:r>
            <a:endParaRPr kumimoji="0" lang="en-GB" sz="800" b="0" i="0" u="none" strike="noStrike" kern="1200" cap="none" spc="0" normalizeH="0" baseline="0" noProof="0" dirty="0">
              <a:ln>
                <a:noFill/>
              </a:ln>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696B40D-78E0-4F93-0D81-F1376799B0AB}"/>
              </a:ext>
            </a:extLst>
          </p:cNvPr>
          <p:cNvSpPr txBox="1"/>
          <p:nvPr/>
        </p:nvSpPr>
        <p:spPr>
          <a:xfrm>
            <a:off x="346968" y="4412205"/>
            <a:ext cx="2710008" cy="707886"/>
          </a:xfrm>
          <a:prstGeom prst="rect">
            <a:avLst/>
          </a:prstGeom>
          <a:noFill/>
          <a:ln w="31750">
            <a:solidFill>
              <a:schemeClr val="tx1"/>
            </a:solidFill>
          </a:ln>
        </p:spPr>
        <p:txBody>
          <a:bodyPr wrap="square" lIns="91440" tIns="45720" rIns="91440" bIns="45720" rtlCol="0" anchor="t">
            <a:spAutoFit/>
          </a:bodyPr>
          <a:lstStyle/>
          <a:p>
            <a:pPr>
              <a:defRPr/>
            </a:pPr>
            <a:r>
              <a:rPr lang="en-GB" sz="800" dirty="0">
                <a:latin typeface="Calibri" panose="020F0502020204030204"/>
              </a:rPr>
              <a:t>15 </a:t>
            </a:r>
            <a:r>
              <a:rPr kumimoji="0" lang="en-GB" sz="800" b="0" i="0" u="none" strike="noStrike" kern="1200" cap="none" spc="0" normalizeH="0" baseline="0" noProof="0" dirty="0">
                <a:ln>
                  <a:noFill/>
                </a:ln>
                <a:effectLst/>
                <a:uLnTx/>
                <a:uFillTx/>
                <a:latin typeface="Calibri" panose="020F0502020204030204"/>
                <a:ea typeface="+mn-ea"/>
                <a:cs typeface="+mn-cs"/>
              </a:rPr>
              <a:t>June 1381: The rebels hold a meeting with representatives from surrounding villages in Luton, Watford, Barnet, Rickmansworth, Tring and Redbourn, swearing an oath of loyalty to each other and demanding their rights of freedom from the Abbey’s control.</a:t>
            </a:r>
          </a:p>
        </p:txBody>
      </p:sp>
      <p:pic>
        <p:nvPicPr>
          <p:cNvPr id="2" name="Picture 1">
            <a:extLst>
              <a:ext uri="{FF2B5EF4-FFF2-40B4-BE49-F238E27FC236}">
                <a16:creationId xmlns:a16="http://schemas.microsoft.com/office/drawing/2014/main" id="{B56B9224-6915-166D-A959-D2B8E6F1983B}"/>
              </a:ext>
            </a:extLst>
          </p:cNvPr>
          <p:cNvPicPr>
            <a:picLocks noChangeAspect="1"/>
          </p:cNvPicPr>
          <p:nvPr/>
        </p:nvPicPr>
        <p:blipFill>
          <a:blip r:embed="rId3"/>
          <a:stretch>
            <a:fillRect/>
          </a:stretch>
        </p:blipFill>
        <p:spPr>
          <a:xfrm>
            <a:off x="3542070" y="1118889"/>
            <a:ext cx="4515338" cy="4119877"/>
          </a:xfrm>
          <a:prstGeom prst="rect">
            <a:avLst/>
          </a:prstGeom>
        </p:spPr>
      </p:pic>
    </p:spTree>
    <p:extLst>
      <p:ext uri="{BB962C8B-B14F-4D97-AF65-F5344CB8AC3E}">
        <p14:creationId xmlns:p14="http://schemas.microsoft.com/office/powerpoint/2010/main" val="30740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72D0A-5294-72AC-F339-19B44BB19E1B}"/>
              </a:ext>
            </a:extLst>
          </p:cNvPr>
          <p:cNvPicPr>
            <a:picLocks noChangeAspect="1"/>
          </p:cNvPicPr>
          <p:nvPr/>
        </p:nvPicPr>
        <p:blipFill>
          <a:blip r:embed="rId2"/>
          <a:stretch>
            <a:fillRect/>
          </a:stretch>
        </p:blipFill>
        <p:spPr>
          <a:xfrm>
            <a:off x="1573618" y="0"/>
            <a:ext cx="8516407" cy="6858000"/>
          </a:xfrm>
          <a:prstGeom prst="rect">
            <a:avLst/>
          </a:prstGeom>
        </p:spPr>
      </p:pic>
    </p:spTree>
    <p:extLst>
      <p:ext uri="{BB962C8B-B14F-4D97-AF65-F5344CB8AC3E}">
        <p14:creationId xmlns:p14="http://schemas.microsoft.com/office/powerpoint/2010/main" val="47383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3EBEFA-A960-798F-66AB-EDC0682D5E19}"/>
              </a:ext>
            </a:extLst>
          </p:cNvPr>
          <p:cNvPicPr>
            <a:picLocks noChangeAspect="1"/>
          </p:cNvPicPr>
          <p:nvPr/>
        </p:nvPicPr>
        <p:blipFill>
          <a:blip r:embed="rId3"/>
          <a:stretch>
            <a:fillRect/>
          </a:stretch>
        </p:blipFill>
        <p:spPr>
          <a:xfrm>
            <a:off x="1881961" y="0"/>
            <a:ext cx="7634177" cy="6965563"/>
          </a:xfrm>
          <a:prstGeom prst="rect">
            <a:avLst/>
          </a:prstGeom>
        </p:spPr>
      </p:pic>
    </p:spTree>
    <p:extLst>
      <p:ext uri="{BB962C8B-B14F-4D97-AF65-F5344CB8AC3E}">
        <p14:creationId xmlns:p14="http://schemas.microsoft.com/office/powerpoint/2010/main" val="188086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92A3F-BF8B-E78B-0B2F-8E3978531511}"/>
              </a:ext>
            </a:extLst>
          </p:cNvPr>
          <p:cNvPicPr>
            <a:picLocks noChangeAspect="1"/>
          </p:cNvPicPr>
          <p:nvPr/>
        </p:nvPicPr>
        <p:blipFill>
          <a:blip r:embed="rId3"/>
          <a:stretch>
            <a:fillRect/>
          </a:stretch>
        </p:blipFill>
        <p:spPr>
          <a:xfrm>
            <a:off x="2806994" y="0"/>
            <a:ext cx="6262577" cy="6868632"/>
          </a:xfrm>
          <a:prstGeom prst="rect">
            <a:avLst/>
          </a:prstGeom>
        </p:spPr>
      </p:pic>
    </p:spTree>
    <p:extLst>
      <p:ext uri="{BB962C8B-B14F-4D97-AF65-F5344CB8AC3E}">
        <p14:creationId xmlns:p14="http://schemas.microsoft.com/office/powerpoint/2010/main" val="1577726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1532</Words>
  <Application>Microsoft Office PowerPoint</Application>
  <PresentationFormat>Widescreen</PresentationFormat>
  <Paragraphs>37</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University of Hertfordshire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Ingledew</dc:creator>
  <cp:lastModifiedBy>David Ingledew</cp:lastModifiedBy>
  <cp:revision>135</cp:revision>
  <dcterms:created xsi:type="dcterms:W3CDTF">2022-07-18T08:36:44Z</dcterms:created>
  <dcterms:modified xsi:type="dcterms:W3CDTF">2023-10-11T15:31:28Z</dcterms:modified>
</cp:coreProperties>
</file>